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76" r:id="rId3"/>
    <p:sldId id="277" r:id="rId4"/>
    <p:sldId id="278" r:id="rId5"/>
    <p:sldId id="279" r:id="rId6"/>
    <p:sldId id="259" r:id="rId7"/>
    <p:sldId id="261" r:id="rId8"/>
    <p:sldId id="262" r:id="rId9"/>
    <p:sldId id="280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2" r:id="rId19"/>
    <p:sldId id="273" r:id="rId20"/>
    <p:sldId id="274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627C-336A-431E-8981-A83DFECD4FE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42A3-2B63-4DAF-97C1-741C48AC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627C-336A-431E-8981-A83DFECD4FE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42A3-2B63-4DAF-97C1-741C48AC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627C-336A-431E-8981-A83DFECD4FE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42A3-2B63-4DAF-97C1-741C48AC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627C-336A-431E-8981-A83DFECD4FE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42A3-2B63-4DAF-97C1-741C48AC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627C-336A-431E-8981-A83DFECD4FE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42A3-2B63-4DAF-97C1-741C48AC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627C-336A-431E-8981-A83DFECD4FE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42A3-2B63-4DAF-97C1-741C48AC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627C-336A-431E-8981-A83DFECD4FE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42A3-2B63-4DAF-97C1-741C48AC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627C-336A-431E-8981-A83DFECD4FE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42A3-2B63-4DAF-97C1-741C48AC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627C-336A-431E-8981-A83DFECD4FE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42A3-2B63-4DAF-97C1-741C48AC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627C-336A-431E-8981-A83DFECD4FE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42A3-2B63-4DAF-97C1-741C48AC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627C-336A-431E-8981-A83DFECD4FE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042A3-2B63-4DAF-97C1-741C48AC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A627C-336A-431E-8981-A83DFECD4FE7}" type="datetimeFigureOut">
              <a:rPr lang="ru-RU" smtClean="0"/>
              <a:pPr/>
              <a:t>04.03.2021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042A3-2B63-4DAF-97C1-741C48AC77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ксана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 rot="10800000" flipV="1">
            <a:off x="971600" y="2891252"/>
            <a:ext cx="7632848" cy="1083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9829" tIns="539580" rIns="53958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19672" y="620688"/>
            <a:ext cx="6552728" cy="4021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   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dirty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2400" dirty="0" smtClean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Проектная 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деятельность на уроках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ОДНКНР.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endParaRPr lang="ru-RU" sz="2000" dirty="0" smtClean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                             Самостоятельность головы учащегося –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                             единственно </a:t>
            </a: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прочное основание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всякого                                             плодотворного учения.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sz="2000" dirty="0" err="1">
                <a:solidFill>
                  <a:schemeClr val="accent3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К.Д.Ушинский</a:t>
            </a:r>
            <a:endParaRPr lang="ru-RU" sz="2000" dirty="0">
              <a:solidFill>
                <a:schemeClr val="accent3">
                  <a:lumMod val="50000"/>
                </a:schemeClr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chemeClr val="accent3">
                    <a:lumMod val="50000"/>
                  </a:schemeClr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2000" dirty="0">
              <a:solidFill>
                <a:schemeClr val="accent3">
                  <a:lumMod val="50000"/>
                </a:schemeClr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97966635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Оксана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35696" y="836712"/>
            <a:ext cx="698477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175" fontAlgn="base">
              <a:spcBef>
                <a:spcPct val="0"/>
              </a:spcBef>
              <a:spcAft>
                <a:spcPct val="0"/>
              </a:spcAf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3175" fontAlgn="base">
              <a:spcBef>
                <a:spcPct val="0"/>
              </a:spcBef>
              <a:spcAft>
                <a:spcPct val="0"/>
              </a:spcAf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3175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Женщины… Женщины России…. Умные, красивые, талантливые и просто женщины!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indent="3175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Россия славится не только именами известных женщин, но и тех женщин, которые своим трудом, любовью делают нашу жизнь краше, лучше и сильнее, женщин-мам, чей труд также огромен и важен для страны.  Они скромно, изо дня в день совершают свой незаметный подвиг – растят, воспитывают детей. И благо для матери, если дети вырастают хорошими людьми. Ведь дети – самое дорогое для любой женщины. Её любовь к детям безгранична, бескорыстна. Мать всегда помнит о своем ребенке, где бы он ни находился.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Оксана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3555" name="Picture 3" descr="C:\Users\Оксана\Desktop\фото для конференции Признана любима хранима Курской землей\image (4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1556792"/>
            <a:ext cx="2656160" cy="33123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19672" y="332656"/>
            <a:ext cx="468052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b="1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Семейный архив – память поколений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Жительница села Чаплыгина Курского района Курской области Анастасия Алтухова, в девичестве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Золотухина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родилась в военном 41-ом. О своей родине, отзывается с особой теплотой и нежностью...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Здесь прошли её детство, отрочество, юность, здесь она живет и по сей день.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51515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Можно лишь удивляться, как этой женщине удалось сохранить в себе столько жизненных сил. На самом же деле многое довелось пережить: тяжелые детские годы, голод, холод, горечь утраты близких.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Оксана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1907704" y="-3045475"/>
            <a:ext cx="3816424" cy="8894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 время Великой Отечественной войны младшая сестра Анастасии Ивановны – Мария и старшая – Лидия пропали без вести.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 вот Прасковья, еще одна сестра, прожила с Анастасией Ивановной всю жизнь, помогая ей во всем и став для ее детей второй мамой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0000"/>
              </a:solidFill>
              <a:latin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cs typeface="Times New Roman" pitchFamily="18" charset="0"/>
              </a:rPr>
              <a:t>                                 </a:t>
            </a:r>
          </a:p>
        </p:txBody>
      </p:sp>
      <p:pic>
        <p:nvPicPr>
          <p:cNvPr id="5" name="Рисунок 4" descr="E:\АЛТУХОВА\Рисунок (8).jpg"/>
          <p:cNvPicPr/>
          <p:nvPr/>
        </p:nvPicPr>
        <p:blipFill rotWithShape="1">
          <a:blip r:embed="rId3" cstate="print"/>
          <a:srcRect l="27885" t="30358" r="37115" b="43215"/>
          <a:stretch/>
        </p:blipFill>
        <p:spPr bwMode="auto">
          <a:xfrm>
            <a:off x="6156176" y="1401896"/>
            <a:ext cx="2592288" cy="25311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Оксана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 descr="E:\АЛТУХОВА\Рисунок (11).jpg"/>
          <p:cNvPicPr/>
          <p:nvPr/>
        </p:nvPicPr>
        <p:blipFill>
          <a:blip r:embed="rId3" cstate="print"/>
          <a:srcRect l="26519" t="24870" r="17724" b="33295"/>
          <a:stretch>
            <a:fillRect/>
          </a:stretch>
        </p:blipFill>
        <p:spPr bwMode="auto">
          <a:xfrm>
            <a:off x="6300192" y="3573016"/>
            <a:ext cx="259228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835696" y="-698458"/>
            <a:ext cx="4464496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Когда Анастасия Ивановна окончила школу, хотела учиться на швею, но по запрету матери осталась в колхозе.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Всю жизнь проработала дояркой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 большой ответственностью относилась к любимому делу. Была в числе передовиков производства, имеет многочисленные грамоты, награждена знаками  «Победитель социалистического соревнования», «Ударник пятилетки», ей присвоено звание «Ветерана труда».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D9D9D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E:\АЛТУХОВА\Рисунок (7).jpg"/>
          <p:cNvPicPr/>
          <p:nvPr/>
        </p:nvPicPr>
        <p:blipFill>
          <a:blip r:embed="rId4" cstate="print"/>
          <a:srcRect l="31683" t="29708" r="31229" b="34444"/>
          <a:stretch>
            <a:fillRect/>
          </a:stretch>
        </p:blipFill>
        <p:spPr bwMode="auto">
          <a:xfrm>
            <a:off x="6300192" y="332656"/>
            <a:ext cx="2448272" cy="309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Оксана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6627" name="Picture 3" descr="C:\Users\Оксана\Desktop\фото для конференции Признана любима хранима Курской землей\image (5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908720"/>
            <a:ext cx="1325736" cy="1728192"/>
          </a:xfrm>
          <a:prstGeom prst="rect">
            <a:avLst/>
          </a:prstGeom>
          <a:noFill/>
        </p:spPr>
      </p:pic>
      <p:pic>
        <p:nvPicPr>
          <p:cNvPr id="26630" name="Picture 6" descr="C:\Users\Оксана\Desktop\фото для конференции Признана любима хранима Курской землей\image (10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32656"/>
            <a:ext cx="1350150" cy="1800200"/>
          </a:xfrm>
          <a:prstGeom prst="rect">
            <a:avLst/>
          </a:prstGeom>
          <a:noFill/>
        </p:spPr>
      </p:pic>
      <p:pic>
        <p:nvPicPr>
          <p:cNvPr id="26631" name="Picture 7" descr="C:\Users\Оксана\Desktop\фото для конференции Признана любима хранима Курской землей\image (1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6337" y="2708920"/>
            <a:ext cx="1296144" cy="2016224"/>
          </a:xfrm>
          <a:prstGeom prst="rect">
            <a:avLst/>
          </a:prstGeom>
          <a:noFill/>
        </p:spPr>
      </p:pic>
      <p:pic>
        <p:nvPicPr>
          <p:cNvPr id="26632" name="Picture 8" descr="C:\Users\Оксана\Desktop\фото для конференции Признана любима хранима Курской землей\image (1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2276872"/>
            <a:ext cx="1303858" cy="1872208"/>
          </a:xfrm>
          <a:prstGeom prst="rect">
            <a:avLst/>
          </a:prstGeom>
          <a:noFill/>
        </p:spPr>
      </p:pic>
      <p:pic>
        <p:nvPicPr>
          <p:cNvPr id="26633" name="Picture 9" descr="C:\Users\Оксана\Desktop\фото для конференции Признана любима хранима Курской землей\image (16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36096" y="4725144"/>
            <a:ext cx="1306812" cy="1872208"/>
          </a:xfrm>
          <a:prstGeom prst="rect">
            <a:avLst/>
          </a:prstGeom>
          <a:noFill/>
        </p:spPr>
      </p:pic>
      <p:pic>
        <p:nvPicPr>
          <p:cNvPr id="26634" name="Picture 10" descr="C:\Users\Оксана\Desktop\фото для конференции Признана любима хранима Курской землей\image (9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60232" y="3717032"/>
            <a:ext cx="1323012" cy="1872208"/>
          </a:xfrm>
          <a:prstGeom prst="rect">
            <a:avLst/>
          </a:prstGeom>
          <a:noFill/>
        </p:spPr>
      </p:pic>
      <p:pic>
        <p:nvPicPr>
          <p:cNvPr id="26635" name="Picture 11" descr="C:\Users\Оксана\Desktop\фото для конференции Признана любима хранима Курской землей\image (17)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55776" y="5373216"/>
            <a:ext cx="1820290" cy="1296144"/>
          </a:xfrm>
          <a:prstGeom prst="rect">
            <a:avLst/>
          </a:prstGeom>
          <a:noFill/>
        </p:spPr>
      </p:pic>
      <p:sp>
        <p:nvSpPr>
          <p:cNvPr id="26636" name="Rectangle 12"/>
          <p:cNvSpPr>
            <a:spLocks noChangeArrowheads="1"/>
          </p:cNvSpPr>
          <p:nvPr/>
        </p:nvSpPr>
        <p:spPr bwMode="auto">
          <a:xfrm rot="10800000" flipV="1">
            <a:off x="1835696" y="-854450"/>
            <a:ext cx="4248472" cy="621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000000"/>
              </a:solidFill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Здесь и познакомилась со своим мужем Алтуховым Виктором Максимовичем. Свадьбы не было, сходили на запись в деревню Пашково, где находился сельский совет, так начали свою совместную жизнь. Потом стали появляться дети, хотелось бы перечислить всех: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Алтухов Сергей Викторович 1960 г;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Алтухова Ольга Викторовна 1961 г;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Алтухов Вячеслав Викторович 1963 г;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Алтухова Елена Викторовна 1965 г;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Алтухова Валентина Викторовна 1968 г;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Алтухова Анна Викторовна 1970 г;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Алтухова Галина Викторовна 1974 г;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Алтухов Петр Викторович 1975 г;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Алтухова Людмила Викторовна 1980 г;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Алтухова Татьяна Викторовна 1980 г.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37" name="Picture 13" descr="C:\Users\Оксана\Desktop\фото для конференции Признана любима хранима Курской землей\image (6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20272" y="5229200"/>
            <a:ext cx="1728192" cy="1368152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Оксана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 rot="10800000" flipV="1">
            <a:off x="1835696" y="-438039"/>
            <a:ext cx="360040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 семья Алтуховых воспитала 9 детей. За этот подвиг Анастасия Ивановна была награждена медалью «Материнства»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степени и орденом «Материнская слава»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III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степени (кавалер ордена «Материнская слава»). Сейчас у Анастасии Ивановны 13 внуков и 8 правнуков. О ней с уверенностью можно сказать счастливая женщина, и жизнь прожита недаром.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E:\DCIM\110_PANA\P110017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04664"/>
            <a:ext cx="2808312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E:\DCIM\110_PANA\P110017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573016"/>
            <a:ext cx="3096344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Оксана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 rot="10800000" flipV="1">
            <a:off x="1763688" y="1011717"/>
            <a:ext cx="691276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Всем детям родители дали хорошее образование. Они давно уже «улетели» из родного гнезда. Но каждый год они уже вместе со своими детьми приезжают в родительский дом к матери. И вновь за огромным столом собирается большая семья Алтуховых и за чашкой ароматного чая вспоминают о событиях минувших дней, строят планы на будущее.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6" name="Picture 4" descr="C:\Users\Оксана\Desktop\фото для конференции Признана любима хранима Курской землей\image (7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5013176"/>
            <a:ext cx="2208246" cy="1512168"/>
          </a:xfrm>
          <a:prstGeom prst="rect">
            <a:avLst/>
          </a:prstGeom>
          <a:noFill/>
        </p:spPr>
      </p:pic>
      <p:pic>
        <p:nvPicPr>
          <p:cNvPr id="28677" name="Picture 5" descr="C:\Users\Оксана\Desktop\фото для конференции Признана любима хранима Курской землей\image (20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5013177"/>
            <a:ext cx="2484760" cy="1584176"/>
          </a:xfrm>
          <a:prstGeom prst="rect">
            <a:avLst/>
          </a:prstGeom>
          <a:noFill/>
        </p:spPr>
      </p:pic>
      <p:pic>
        <p:nvPicPr>
          <p:cNvPr id="28678" name="Picture 6" descr="C:\Users\Оксана\Desktop\фото для конференции Признана любима хранима Курской землей\image (1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19672" y="2492896"/>
            <a:ext cx="1786971" cy="1856110"/>
          </a:xfrm>
          <a:prstGeom prst="rect">
            <a:avLst/>
          </a:prstGeom>
          <a:noFill/>
        </p:spPr>
      </p:pic>
      <p:pic>
        <p:nvPicPr>
          <p:cNvPr id="28679" name="Picture 7" descr="C:\Users\Оксана\Desktop\фото для конференции Признана любима хранима Курской землей\image (14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2420888"/>
            <a:ext cx="1728192" cy="2021367"/>
          </a:xfrm>
          <a:prstGeom prst="rect">
            <a:avLst/>
          </a:prstGeom>
          <a:noFill/>
        </p:spPr>
      </p:pic>
      <p:pic>
        <p:nvPicPr>
          <p:cNvPr id="28680" name="Picture 8" descr="C:\Users\Оксана\Desktop\фото для конференции Признана любима хранима Курской землей\image (15)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91880" y="2852936"/>
            <a:ext cx="1701552" cy="2101619"/>
          </a:xfrm>
          <a:prstGeom prst="rect">
            <a:avLst/>
          </a:prstGeom>
          <a:noFill/>
        </p:spPr>
      </p:pic>
      <p:pic>
        <p:nvPicPr>
          <p:cNvPr id="28681" name="Picture 9" descr="C:\Users\Оксана\Desktop\фото для конференции Признана любима хранима Курской землей\image (18)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92080" y="2852936"/>
            <a:ext cx="1728865" cy="2089046"/>
          </a:xfrm>
          <a:prstGeom prst="rect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C:\Users\Оксана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 rot="10800000" flipV="1">
            <a:off x="1763688" y="-819917"/>
            <a:ext cx="7056784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endParaRPr lang="ru-RU" sz="16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Исследовательская ценность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Данная исследовательская работа даёт возможность узнать об интересных страницах истории родного села, о судьбе А.И.Алтуховой, о том, как сильно влияние простой сельской труженицы на судьбы других людей. Что подтверждает выдвинутую гипотезу.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1835696" y="1353925"/>
            <a:ext cx="669674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Практическая значимость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00075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 работа помогает понять, и по достоинству оценить труд женщины-матери. Данное исследование будет интересно не только людям, лично знакомым с Анастасией Ивановной, но и жителям близлежащих деревень, а может и целого района. Надеемся, что имя этой женщины будет внесено в историю села, как его почетного жителя.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1979712" y="3343354"/>
            <a:ext cx="604867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Перспективы дальнейшей работы: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д.Чаплыгина найдется немало людей, жизнь которых столь интересна и поучительна как судьба Анастасии Ивановны. И надеемся, что эта исследовательская работа перерастет в проект «Почетный гражданин села».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C:\Users\Оксана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 rot="10800000" flipV="1">
            <a:off x="2051720" y="1566296"/>
            <a:ext cx="5760640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Список использованной литературы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Материалы из школьного музея (раздел «История села»)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Личные архивы Анастасии Ивановны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Дневниковые записи А.И.Алтуховой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Материалы из библиотеки д.Чаплыгина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Оксана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 rot="10800000" flipV="1">
            <a:off x="3131840" y="-467273"/>
            <a:ext cx="367240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dirty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каждого есть Ангел за спиной -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Хранитель от беды и от ненастья,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Дарящий радость и душе покой,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приносящий неземное счастье.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Ведет Он нас по верному пути,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Крылом в минуты страха обнимая.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шепчет нам: "Не бойся ты, иди,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рядом и от бед оберегаю..."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 каждого есть Ангел за спиной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Заботливый, любимый и желанный,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с первых дней шагает за тобой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имя Ангела от Бога - "МАМА"!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ксана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 rot="10800000" flipV="1">
            <a:off x="971600" y="2891252"/>
            <a:ext cx="7632848" cy="1083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9829" tIns="539580" rIns="53958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19672" y="620688"/>
            <a:ext cx="6552728" cy="1472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</a:t>
            </a:r>
          </a:p>
          <a:p>
            <a:pPr algn="ctr">
              <a:lnSpc>
                <a:spcPct val="115000"/>
              </a:lnSpc>
            </a:pPr>
            <a:endParaRPr lang="ru-RU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</a:pPr>
            <a:endParaRPr lang="ru-RU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</a:pPr>
            <a:endParaRPr lang="ru-RU" sz="2400" dirty="0" smtClean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07704" y="1412776"/>
            <a:ext cx="61926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0000"/>
                </a:solidFill>
                <a:ea typeface="Calibri"/>
                <a:cs typeface="Times New Roman"/>
              </a:rPr>
              <a:t>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Главная цель ОДНКНР - «Формирование первоначальных представлений о светской этике, об отечественных традиционных религиях, их роли в культуре, истории и современности России», выступает здесь как нельзя кстати.</a:t>
            </a:r>
            <a:b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3" descr="C:\Users\User\Desktop\830f03791b9f539414229e3538d5b8a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9" y="3068960"/>
            <a:ext cx="2808312" cy="186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User\Desktop\is_i63f71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068961"/>
            <a:ext cx="2789528" cy="1861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User\Desktop\9382f38e33b2f768a73a7baf56f97db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4823796"/>
            <a:ext cx="2592288" cy="1718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3785522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:\Users\Оксана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2411760" y="1730781"/>
            <a:ext cx="5400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Спасибо за внимание!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ксана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 rot="10800000" flipV="1">
            <a:off x="971600" y="2891252"/>
            <a:ext cx="7632848" cy="1083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9829" tIns="539580" rIns="53958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19672" y="620688"/>
            <a:ext cx="6552728" cy="2782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</a:t>
            </a:r>
          </a:p>
          <a:p>
            <a:pPr algn="ctr">
              <a:lnSpc>
                <a:spcPct val="115000"/>
              </a:lnSpc>
            </a:pPr>
            <a:endParaRPr lang="ru-RU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</a:pPr>
            <a:r>
              <a:rPr lang="ru-RU" dirty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smtClean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        Проектная </a:t>
            </a:r>
            <a:r>
              <a:rPr lang="ru-RU" dirty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деятельность - одна из форм организации образовательного процесса, с помощью которых можно достичь необходимых результатов, как общеобразовательных и </a:t>
            </a:r>
            <a:r>
              <a:rPr lang="ru-RU" dirty="0" err="1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метапредметных</a:t>
            </a:r>
            <a:r>
              <a:rPr lang="ru-RU" dirty="0">
                <a:solidFill>
                  <a:srgbClr val="00B050"/>
                </a:solidFill>
                <a:latin typeface="Times New Roman"/>
                <a:ea typeface="Calibri"/>
                <a:cs typeface="Times New Roman"/>
              </a:rPr>
              <a:t>, так и личностных.</a:t>
            </a:r>
            <a:endParaRPr lang="ru-RU" dirty="0" smtClean="0">
              <a:solidFill>
                <a:srgbClr val="00B050"/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</a:pPr>
            <a:endParaRPr lang="ru-RU" sz="2400" dirty="0" smtClean="0">
              <a:solidFill>
                <a:srgbClr val="00B05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r>
              <a:rPr lang="ru-RU" sz="2000" dirty="0">
                <a:solidFill>
                  <a:srgbClr val="9BBB59">
                    <a:lumMod val="50000"/>
                  </a:srgbClr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2000" dirty="0">
              <a:solidFill>
                <a:srgbClr val="9BBB59">
                  <a:lumMod val="50000"/>
                </a:srgbClr>
              </a:solidFill>
              <a:ea typeface="Calibri"/>
              <a:cs typeface="Times New Roman"/>
            </a:endParaRPr>
          </a:p>
        </p:txBody>
      </p:sp>
      <p:pic>
        <p:nvPicPr>
          <p:cNvPr id="3074" name="Picture 2" descr="C:\Users\User\Desktop\X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710792"/>
            <a:ext cx="3060340" cy="2295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0013-034-Podgotovka-uchitelja-k-proektnoj-dejatelnosti-uchaschikhsj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5262" y="3385340"/>
            <a:ext cx="3132348" cy="2349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IMG_858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599255"/>
            <a:ext cx="2761422" cy="2070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09761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ксана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 rot="10800000" flipV="1">
            <a:off x="971600" y="2891252"/>
            <a:ext cx="7632848" cy="1083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9829" tIns="539580" rIns="53958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19672" y="620688"/>
            <a:ext cx="6552728" cy="1472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</a:t>
            </a:r>
          </a:p>
          <a:p>
            <a:pPr algn="ctr">
              <a:lnSpc>
                <a:spcPct val="115000"/>
              </a:lnSpc>
            </a:pPr>
            <a:endParaRPr lang="ru-RU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</a:pPr>
            <a:endParaRPr lang="ru-RU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</a:pPr>
            <a:endParaRPr lang="ru-RU" sz="2400" dirty="0" smtClean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1124744"/>
            <a:ext cx="56886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</a:t>
            </a:r>
          </a:p>
          <a:p>
            <a:pPr algn="just"/>
            <a:endParaRPr lang="ru-RU" dirty="0">
              <a:solidFill>
                <a:srgbClr val="00B05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</a:t>
            </a:r>
          </a:p>
          <a:p>
            <a:pPr algn="just"/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Особое 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место в проектной деятельности </a:t>
            </a:r>
            <a:r>
              <a:rPr lang="ru-RU" dirty="0" err="1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обучащихся</a:t>
            </a:r>
            <a:r>
              <a:rPr lang="ru-RU" dirty="0">
                <a:solidFill>
                  <a:srgbClr val="00B05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я отвожу тематике имеющей прямое отношение к формированию и воспитанию гражданина России, воспитанию патриотизма у подрастающего поколения, что позволяет развивать нравственные качества, способствовать приобретению патриотических знаний, укреплять традиции и обычаи народов России</a:t>
            </a:r>
            <a:endParaRPr lang="ru-RU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363682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ксана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 rot="10800000" flipV="1">
            <a:off x="971600" y="2891252"/>
            <a:ext cx="7632848" cy="1083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9829" tIns="539580" rIns="53958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19672" y="620688"/>
            <a:ext cx="6552728" cy="1472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ru-RU" dirty="0" smtClean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    </a:t>
            </a:r>
          </a:p>
          <a:p>
            <a:pPr algn="ctr">
              <a:lnSpc>
                <a:spcPct val="115000"/>
              </a:lnSpc>
            </a:pPr>
            <a:endParaRPr lang="ru-RU" dirty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</a:pPr>
            <a:endParaRPr lang="ru-RU" dirty="0" smtClean="0">
              <a:solidFill>
                <a:prstClr val="black"/>
              </a:solidFill>
              <a:latin typeface="Times New Roman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</a:pPr>
            <a:endParaRPr lang="ru-RU" sz="2400" dirty="0" smtClean="0">
              <a:solidFill>
                <a:srgbClr val="FF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G:\Рисунок (34)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23945"/>
            <a:ext cx="2324919" cy="360773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G:\Рисунок (364)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16401"/>
            <a:ext cx="2160239" cy="3498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G:\2, Рома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385569"/>
            <a:ext cx="2107705" cy="348449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C:\Users\User\Desktop\ДЛЯ АТТЕСТАЦИИ 2020\1.4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5928" y="3408897"/>
            <a:ext cx="2116072" cy="315904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G:\Рисунок (36)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438308"/>
            <a:ext cx="2088232" cy="315904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8843410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Оксана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 rot="10800000" flipV="1">
            <a:off x="971600" y="-294235"/>
            <a:ext cx="7632848" cy="745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9829" tIns="539580" rIns="53958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Глебовская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средняя общеобразовательная школа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Курского района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IV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Региональная открытая научно-практическая конференция, посвященная женщинам Курского края,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ПРИЗНАНА, ЛЮБИМА, ХРАНИМА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КУРСКОЙ ЗЕМЛЕЙ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B05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ОЧЕРК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Подвиг материнства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Выполнил: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учащийся 6 класса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МБОУ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Глебовская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СОШ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Курского района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Никулин Антон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Руководитель: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Прохорова Оксана Александровна,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русского языка и литературы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2018 год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Оксана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611560" y="-1415773"/>
            <a:ext cx="9144000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612845"/>
            <a:ext cx="698477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нашей работы мы определили следующим образом: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записать устные рассказы о судьбе А.И.Алтуховой, выявить какие традиции и систему ценностей она хотела бы передать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современному поколению.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определила следующие задачи работы: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Систематизировать устный рассказ и старинные документы, имеющиеся в семейном архиве и выяснить какие воспоминания они в себе несут;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Определить, какие эпизоды встречаются чаще всего в ее рассказе;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Выявить, насколько, по мнению А.И.Алтуховой, типична ее судьба;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Определить какие нравственные уроки хотела бы передать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подрастающему поколению Анастасия Ивановна.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Оксана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63688" y="1628800"/>
            <a:ext cx="72008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написании работы мы использовали следующие методы: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Запись устных рассказов;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2.Изучение и фотографирование документов и старинных вещей;</a:t>
            </a:r>
            <a:b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Изучение краеведческой литературы о жизни Курского района.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Оксана\Desktop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 rot="10800000" flipV="1">
            <a:off x="1763688" y="967130"/>
            <a:ext cx="7056784" cy="4370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000" b="1" dirty="0" smtClean="0">
              <a:solidFill>
                <a:srgbClr val="C0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Актуальность:</a:t>
            </a:r>
            <a:r>
              <a:rPr lang="ru-RU" sz="2000" dirty="0" smtClean="0">
                <a:solidFill>
                  <a:prstClr val="black"/>
                </a:solidFill>
                <a:ea typeface="Calibri" pitchFamily="34" charset="0"/>
                <a:cs typeface="Times New Roman" pitchFamily="18" charset="0"/>
              </a:rPr>
              <a:t> </a:t>
            </a:r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известно историю делают люди, так и история любого села неразрывно связана с жизнью тех людей, которые в нем живут. В исследовательской работе рассказывается о судьбе жительницы д.Чаплыгина Курского района Алтуховой Анастасии Ивановне, которая прожила в этом селе более полувека. Жизнь этой удивительной женщины - яркая страница в летописи села и жизни многих людей. </a:t>
            </a:r>
            <a:r>
              <a:rPr lang="ru-RU" sz="20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 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 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Каждый </a:t>
            </a:r>
            <a:r>
              <a:rPr lang="ru-RU" sz="20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 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культурный человек, хочет знать прошлое своей земли. Только знание своего исторического прошлого может укрепить в нас почитание традиций и непреходящих человеческих ценностей </a:t>
            </a:r>
            <a:r>
              <a:rPr lang="ru-RU" sz="2000" dirty="0" smtClean="0">
                <a:solidFill>
                  <a:srgbClr val="000000"/>
                </a:solidFill>
                <a:ea typeface="Calibri" pitchFamily="34" charset="0"/>
                <a:cs typeface="Times New Roman" pitchFamily="18" charset="0"/>
              </a:rPr>
              <a:t>–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любви к родине, доброты и справедливости, уважение к ближнему, почтение к старшим.</a:t>
            </a:r>
            <a:endParaRPr lang="ru-RU" sz="20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989614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835</Words>
  <Application>Microsoft Office PowerPoint</Application>
  <PresentationFormat>Экран (4:3)</PresentationFormat>
  <Paragraphs>175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Оксана</dc:creator>
  <cp:lastModifiedBy>RePack by Diakov</cp:lastModifiedBy>
  <cp:revision>32</cp:revision>
  <dcterms:created xsi:type="dcterms:W3CDTF">2018-04-16T08:28:25Z</dcterms:created>
  <dcterms:modified xsi:type="dcterms:W3CDTF">2021-03-04T16:02:05Z</dcterms:modified>
</cp:coreProperties>
</file>