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22" r:id="rId2"/>
    <p:sldId id="419" r:id="rId3"/>
    <p:sldId id="437" r:id="rId4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5AACFE0-2A60-49B9-BC6E-0477C88C1E75}">
          <p14:sldIdLst>
            <p14:sldId id="422"/>
            <p14:sldId id="419"/>
            <p14:sldId id="4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1864" autoAdjust="0"/>
  </p:normalViewPr>
  <p:slideViewPr>
    <p:cSldViewPr>
      <p:cViewPr>
        <p:scale>
          <a:sx n="124" d="100"/>
          <a:sy n="124" d="100"/>
        </p:scale>
        <p:origin x="127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7841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97841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950D5F68-2B64-44B1-AC01-C276D1C636B1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844"/>
            <a:ext cx="2972547" cy="497841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3852" y="9447844"/>
            <a:ext cx="2972547" cy="497841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7EE0DFC3-A31C-43BF-8814-A0761ED6AA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297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7363"/>
          </a:xfrm>
          <a:prstGeom prst="rect">
            <a:avLst/>
          </a:prstGeom>
        </p:spPr>
        <p:txBody>
          <a:bodyPr vert="horz" lIns="92574" tIns="46290" rIns="92574" bIns="4629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0" cy="497363"/>
          </a:xfrm>
          <a:prstGeom prst="rect">
            <a:avLst/>
          </a:prstGeom>
        </p:spPr>
        <p:txBody>
          <a:bodyPr vert="horz" lIns="92574" tIns="46290" rIns="92574" bIns="46290" rtlCol="0"/>
          <a:lstStyle>
            <a:lvl1pPr algn="r">
              <a:defRPr sz="1200"/>
            </a:lvl1pPr>
          </a:lstStyle>
          <a:p>
            <a:fld id="{ECC2C191-0A53-4FF2-B367-31C44C59655B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74" tIns="46290" rIns="92574" bIns="4629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724959"/>
            <a:ext cx="5486400" cy="4476273"/>
          </a:xfrm>
          <a:prstGeom prst="rect">
            <a:avLst/>
          </a:prstGeom>
        </p:spPr>
        <p:txBody>
          <a:bodyPr vert="horz" lIns="92574" tIns="46290" rIns="92574" bIns="46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8"/>
            <a:ext cx="2971800" cy="497363"/>
          </a:xfrm>
          <a:prstGeom prst="rect">
            <a:avLst/>
          </a:prstGeom>
        </p:spPr>
        <p:txBody>
          <a:bodyPr vert="horz" lIns="92574" tIns="46290" rIns="92574" bIns="4629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9448188"/>
            <a:ext cx="2971800" cy="497363"/>
          </a:xfrm>
          <a:prstGeom prst="rect">
            <a:avLst/>
          </a:prstGeom>
        </p:spPr>
        <p:txBody>
          <a:bodyPr vert="horz" lIns="92574" tIns="46290" rIns="92574" bIns="46290" rtlCol="0" anchor="b"/>
          <a:lstStyle>
            <a:lvl1pPr algn="r">
              <a:defRPr sz="1200"/>
            </a:lvl1pPr>
          </a:lstStyle>
          <a:p>
            <a:fld id="{53C1315E-30D4-4106-9907-948A9815A2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0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8000"/>
            <a:lum/>
          </a:blip>
          <a:srcRect/>
          <a:stretch>
            <a:fillRect t="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B07A3-4424-44D3-91D7-EC1F83046B96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0ECFC-754E-425E-AC13-3D8F58C11D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772400" cy="264890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План заседания</a:t>
            </a:r>
            <a:r>
              <a:rPr lang="ru-RU" sz="1600" dirty="0">
                <a:ea typeface="Calibri"/>
                <a:cs typeface="Times New Roman"/>
              </a:rPr>
              <a:t> </a:t>
            </a: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отделения учителей физической культуры </a:t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регионального УМО в системе общего образования Курской области  </a:t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600" dirty="0">
                <a:ea typeface="Calibri"/>
                <a:cs typeface="Times New Roman"/>
              </a:rPr>
              <a:t>9 </a:t>
            </a: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февраля 2023 года, 14.00 , ОГБУ ДПО КИРО актовый зал </a:t>
            </a:r>
            <a:br>
              <a:rPr lang="ru-RU" sz="1700" dirty="0">
                <a:ea typeface="Calibri"/>
                <a:cs typeface="Times New Roman"/>
              </a:rPr>
            </a:br>
            <a:r>
              <a:rPr lang="ru-RU" sz="1700" dirty="0">
                <a:latin typeface="Times New Roman"/>
                <a:ea typeface="Times New Roman"/>
                <a:cs typeface="Times New Roman"/>
              </a:rPr>
              <a:t> </a:t>
            </a:r>
            <a:br>
              <a:rPr lang="ru-RU" sz="1700" dirty="0">
                <a:ea typeface="Calibri"/>
                <a:cs typeface="Times New Roman"/>
              </a:rPr>
            </a:br>
            <a:r>
              <a:rPr lang="ru-RU" sz="1700" dirty="0">
                <a:latin typeface="Times New Roman"/>
                <a:ea typeface="Times New Roman"/>
                <a:cs typeface="Times New Roman"/>
              </a:rPr>
              <a:t>1. Итоги деятельности регионального отделения учителей физической культуры регионального УМО в системе общего образования Курской области за 2022 г. План отделения учителей физической культуры регионального УМО в системе общего образования Курской области на 2023 год (</a:t>
            </a:r>
            <a:r>
              <a:rPr lang="ru-RU" sz="1700" dirty="0" err="1">
                <a:latin typeface="Times New Roman"/>
                <a:ea typeface="Times New Roman"/>
                <a:cs typeface="Times New Roman"/>
              </a:rPr>
              <a:t>Куцевалов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 В.А., председатель отделения учителей физической культуры и ОБЖ УМО  в системе общего образования Курской области).</a:t>
            </a:r>
            <a:br>
              <a:rPr lang="ru-RU" sz="1700" dirty="0">
                <a:ea typeface="Calibri"/>
                <a:cs typeface="Times New Roman"/>
              </a:rPr>
            </a:br>
            <a:r>
              <a:rPr lang="ru-RU" sz="1700" dirty="0">
                <a:latin typeface="Times New Roman"/>
                <a:ea typeface="Times New Roman"/>
                <a:cs typeface="Times New Roman"/>
              </a:rPr>
              <a:t>2. </a:t>
            </a:r>
            <a:r>
              <a:rPr lang="ru-RU" sz="17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Использование в системе  школьного физического воспитания закономерностей спортивных тренировок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 в процессе  изучения модуля «Лапта»</a:t>
            </a:r>
            <a:r>
              <a:rPr lang="ru-RU" sz="1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,</a:t>
            </a:r>
            <a:r>
              <a:rPr lang="ru-RU" sz="1700" dirty="0">
                <a:solidFill>
                  <a:srgbClr val="FF0000"/>
                </a:solidFill>
                <a:ea typeface="Calibri"/>
                <a:cs typeface="Times New Roman"/>
              </a:rPr>
              <a:t> 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включенного в программу учебного предмета «Физическая культура» для общеобразовательных организаций, реализующих образовательные программы начального общего, основного общего и среднего общего образования (Городецкий И. Н., учитель физической культуры высшей МБОУ «</a:t>
            </a:r>
            <a:r>
              <a:rPr lang="ru-RU" sz="1700" dirty="0" err="1">
                <a:latin typeface="Times New Roman"/>
                <a:ea typeface="Times New Roman"/>
                <a:cs typeface="Times New Roman"/>
              </a:rPr>
              <a:t>Жерновецкая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 СОШ» </a:t>
            </a:r>
            <a:r>
              <a:rPr lang="ru-RU" sz="1700" dirty="0" err="1">
                <a:latin typeface="Times New Roman"/>
                <a:ea typeface="Times New Roman"/>
                <a:cs typeface="Times New Roman"/>
              </a:rPr>
              <a:t>Золотухинского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 района Курской области).</a:t>
            </a:r>
            <a:r>
              <a:rPr lang="ru-RU" sz="1700" spc="15" dirty="0">
                <a:solidFill>
                  <a:srgbClr val="3E425A"/>
                </a:solidFill>
                <a:ea typeface="Calibri"/>
                <a:cs typeface="Times New Roman"/>
              </a:rPr>
              <a:t> </a:t>
            </a:r>
            <a:br>
              <a:rPr lang="ru-RU" sz="1700" dirty="0">
                <a:ea typeface="Calibri"/>
                <a:cs typeface="Times New Roman"/>
              </a:rPr>
            </a:br>
            <a:r>
              <a:rPr lang="ru-RU" sz="1700" dirty="0">
                <a:ea typeface="Calibri"/>
                <a:cs typeface="Times New Roman"/>
              </a:rPr>
              <a:t> 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3. Проект «</a:t>
            </a:r>
            <a:r>
              <a:rPr lang="ru-RU" sz="1700" dirty="0" err="1">
                <a:latin typeface="Times New Roman"/>
                <a:ea typeface="Times New Roman"/>
                <a:cs typeface="Times New Roman"/>
              </a:rPr>
              <a:t>Здоровьесберегающая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 школа» в рамках Стратегии образования Курской области</a:t>
            </a:r>
            <a:br>
              <a:rPr lang="ru-RU" sz="1700" dirty="0">
                <a:latin typeface="Times New Roman"/>
                <a:ea typeface="Times New Roman"/>
                <a:cs typeface="Times New Roman"/>
              </a:rPr>
            </a:br>
            <a:r>
              <a:rPr lang="ru-RU" sz="1700" dirty="0">
                <a:latin typeface="Times New Roman"/>
                <a:ea typeface="Times New Roman"/>
                <a:cs typeface="Times New Roman"/>
              </a:rPr>
              <a:t> (</a:t>
            </a:r>
            <a:r>
              <a:rPr lang="ru-RU" sz="1700" dirty="0" err="1">
                <a:latin typeface="Times New Roman"/>
                <a:ea typeface="Times New Roman"/>
                <a:cs typeface="Times New Roman"/>
              </a:rPr>
              <a:t>Щадных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 О.Н.  руководитель центра </a:t>
            </a:r>
            <a:r>
              <a:rPr lang="ru-RU" sz="1700" dirty="0" err="1">
                <a:latin typeface="Times New Roman"/>
                <a:ea typeface="Times New Roman"/>
                <a:cs typeface="Times New Roman"/>
              </a:rPr>
              <a:t>здоровьесбережения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 в системе образования, </a:t>
            </a:r>
            <a:br>
              <a:rPr lang="ru-RU" sz="1700" dirty="0">
                <a:latin typeface="Times New Roman"/>
                <a:ea typeface="Times New Roman"/>
                <a:cs typeface="Times New Roman"/>
              </a:rPr>
            </a:br>
            <a:r>
              <a:rPr lang="ru-RU" sz="1700" dirty="0" err="1">
                <a:latin typeface="Times New Roman"/>
                <a:ea typeface="Times New Roman"/>
                <a:cs typeface="Times New Roman"/>
              </a:rPr>
              <a:t>Репринцев</a:t>
            </a:r>
            <a:r>
              <a:rPr lang="ru-RU" sz="1700" dirty="0">
                <a:latin typeface="Times New Roman"/>
                <a:ea typeface="Times New Roman"/>
                <a:cs typeface="Times New Roman"/>
              </a:rPr>
              <a:t> И.В., старший преподаватель кафедры,  ЕМО ОГБУ ДПО КИРО). </a:t>
            </a:r>
            <a:br>
              <a:rPr lang="ru-RU" sz="1700" dirty="0">
                <a:ea typeface="Calibri"/>
                <a:cs typeface="Times New Roman"/>
              </a:rPr>
            </a:br>
            <a:r>
              <a:rPr lang="ru-RU" sz="1700" dirty="0">
                <a:latin typeface="Times New Roman"/>
                <a:ea typeface="Times New Roman"/>
                <a:cs typeface="Times New Roman"/>
              </a:rPr>
              <a:t>4. Перспективы и основные направления деятельности по физкультурно-оздоровительному и спортивно-массовому направлению работы в образовательных организациях Курской области на 2023 год .  ( Звягинцев Э.Г. , заведующий отделом развития физкультуры и спорта ОБУДО «Курский Областной Центр Туризма»).</a:t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600" dirty="0">
                <a:latin typeface="Times New Roman"/>
                <a:ea typeface="Times New Roman"/>
                <a:cs typeface="Times New Roman"/>
              </a:rPr>
              <a:t> </a:t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2000" dirty="0">
                <a:ea typeface="Calibri"/>
                <a:cs typeface="Times New Roman"/>
              </a:rPr>
              <a:t> </a:t>
            </a:r>
            <a:br>
              <a:rPr lang="ru-RU" sz="2800" dirty="0">
                <a:ea typeface="Calibri"/>
                <a:cs typeface="Times New Roman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</a:t>
            </a:r>
            <a:endParaRPr lang="ru-RU" sz="27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1371600" y="5286388"/>
            <a:ext cx="6629424" cy="590884"/>
          </a:xfrm>
        </p:spPr>
        <p:txBody>
          <a:bodyPr>
            <a:normAutofit/>
          </a:bodyPr>
          <a:lstStyle/>
          <a:p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757"/>
            <a:ext cx="1239405" cy="1358768"/>
          </a:xfrm>
          <a:prstGeom prst="rect">
            <a:avLst/>
          </a:prstGeom>
        </p:spPr>
      </p:pic>
      <p:pic>
        <p:nvPicPr>
          <p:cNvPr id="8" name="Рисунок 7" descr="http://kiro46.ru/images/logoki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51903"/>
            <a:ext cx="1692852" cy="123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4695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0" y="1430778"/>
            <a:ext cx="6948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300192" y="827110"/>
            <a:ext cx="0" cy="8435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79512" y="857250"/>
            <a:ext cx="0" cy="51435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0" y="5859270"/>
            <a:ext cx="914400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30009" y="3205061"/>
            <a:ext cx="8290464" cy="335476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Благодарю </a:t>
            </a:r>
          </a:p>
          <a:p>
            <a:pPr algn="ctr"/>
            <a:r>
              <a:rPr lang="ru-RU" sz="4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за внимание!</a:t>
            </a:r>
            <a:endParaRPr lang="ru-RU" sz="4800" b="1" dirty="0"/>
          </a:p>
          <a:p>
            <a:pPr marL="36576" indent="0">
              <a:buNone/>
            </a:pPr>
            <a:endParaRPr lang="ru-RU" sz="800" b="1" dirty="0"/>
          </a:p>
          <a:p>
            <a:pPr marL="36576" indent="0"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ru-RU" sz="2000" b="1" dirty="0">
                <a:solidFill>
                  <a:srgbClr val="FF0000"/>
                </a:solidFill>
              </a:rPr>
              <a:t>                                                                 </a:t>
            </a:r>
          </a:p>
          <a:p>
            <a:pPr marL="36576" indent="0">
              <a:buNone/>
            </a:pPr>
            <a:endParaRPr lang="ru-RU" sz="2000" b="1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ru-RU" sz="2000" b="1" dirty="0">
                <a:solidFill>
                  <a:srgbClr val="FF0000"/>
                </a:solidFill>
              </a:rPr>
              <a:t>                                                                </a:t>
            </a:r>
            <a:r>
              <a:rPr lang="ru-RU" sz="2000" b="1" dirty="0">
                <a:solidFill>
                  <a:srgbClr val="002060"/>
                </a:solidFill>
              </a:rPr>
              <a:t>Тел.:   </a:t>
            </a:r>
            <a:r>
              <a:rPr lang="ru-RU" sz="2000" b="1" dirty="0">
                <a:solidFill>
                  <a:srgbClr val="FF0000"/>
                </a:solidFill>
              </a:rPr>
              <a:t>8-920-266-77-15; 8 (4712) 70-77-93</a:t>
            </a:r>
          </a:p>
          <a:p>
            <a:pPr marL="36576" indent="0">
              <a:buNone/>
            </a:pPr>
            <a:r>
              <a:rPr lang="ru-RU" sz="2000" b="1" dirty="0">
                <a:solidFill>
                  <a:srgbClr val="FF0000"/>
                </a:solidFill>
              </a:rPr>
              <a:t>                                                                 </a:t>
            </a:r>
            <a:r>
              <a:rPr lang="en-US" sz="2000" b="1" dirty="0">
                <a:solidFill>
                  <a:srgbClr val="002060"/>
                </a:solidFill>
              </a:rPr>
              <a:t>E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  <a:r>
              <a:rPr lang="en-US" sz="2000" b="1" dirty="0">
                <a:solidFill>
                  <a:srgbClr val="002060"/>
                </a:solidFill>
              </a:rPr>
              <a:t>mail</a:t>
            </a:r>
            <a:r>
              <a:rPr lang="ru-RU" sz="2000" b="1" dirty="0">
                <a:solidFill>
                  <a:srgbClr val="002060"/>
                </a:solidFill>
              </a:rPr>
              <a:t>:    </a:t>
            </a:r>
            <a:r>
              <a:rPr lang="en-US" sz="2000" b="1" dirty="0">
                <a:solidFill>
                  <a:srgbClr val="FF0000"/>
                </a:solidFill>
              </a:rPr>
              <a:t>on.shadnih@kiro46.ru</a:t>
            </a:r>
            <a:endParaRPr lang="ru-RU" sz="20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61715" y="1530628"/>
            <a:ext cx="7818261" cy="1377650"/>
            <a:chOff x="2340113" y="84815"/>
            <a:chExt cx="7818261" cy="1377650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0113" y="103697"/>
              <a:ext cx="1239405" cy="1358768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8210638" y="84815"/>
              <a:ext cx="194773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  <a:p>
              <a:pPr algn="ctr"/>
              <a:endParaRPr lang="ru-RU" sz="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1600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Кафедра естественно-математического образования</a:t>
              </a:r>
            </a:p>
          </p:txBody>
        </p:sp>
      </p:grpSp>
      <p:pic>
        <p:nvPicPr>
          <p:cNvPr id="14" name="Picture 2" descr="C:\Users\Lymina\Desktop\be180dc3c44e9b5f0e3f5cc17bc51a5df6c81e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4" y="42693"/>
            <a:ext cx="9144000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 descr="http://kiro46.ru/images/logokir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19" y="1699705"/>
            <a:ext cx="1777759" cy="120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3906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357430"/>
            <a:ext cx="7772400" cy="1928826"/>
          </a:xfrm>
        </p:spPr>
        <p:txBody>
          <a:bodyPr>
            <a:normAutofit/>
          </a:bodyPr>
          <a:lstStyle/>
          <a:p>
            <a:pPr algn="ctr"/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143380"/>
            <a:ext cx="6629424" cy="1143008"/>
          </a:xfrm>
        </p:spPr>
        <p:txBody>
          <a:bodyPr>
            <a:normAutofit/>
          </a:bodyPr>
          <a:lstStyle/>
          <a:p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6983" y="1918414"/>
            <a:ext cx="8136904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>
              <a:solidFill>
                <a:srgbClr val="FF0000"/>
              </a:solidFill>
            </a:endParaRPr>
          </a:p>
          <a:p>
            <a:pPr algn="ctr"/>
            <a:endParaRPr lang="ru-RU" sz="1100" b="1" i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757"/>
            <a:ext cx="1239405" cy="1358768"/>
          </a:xfrm>
          <a:prstGeom prst="rect">
            <a:avLst/>
          </a:prstGeom>
        </p:spPr>
      </p:pic>
      <p:pic>
        <p:nvPicPr>
          <p:cNvPr id="8" name="Рисунок 7" descr="http://kiro46.ru/images/logoki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51903"/>
            <a:ext cx="1692852" cy="123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2022 г. - ФОРУМ (14-15.03.2022 г.)-здоровьесбережение\ФОТО - Айстопер\Ай-СТОПЕ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934" y="1628800"/>
            <a:ext cx="3378953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2022 г. - ФОРУМ (14-15.03.2022 г.)-здоровьесбережение\ФОТО - Айстопер\Карман № 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81" y="3641862"/>
            <a:ext cx="4068453" cy="2739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99214" y="1918415"/>
            <a:ext cx="3886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 Ай – стоппер!</a:t>
            </a:r>
          </a:p>
        </p:txBody>
      </p:sp>
    </p:spTree>
    <p:extLst>
      <p:ext uri="{BB962C8B-B14F-4D97-AF65-F5344CB8AC3E}">
        <p14:creationId xmlns:p14="http://schemas.microsoft.com/office/powerpoint/2010/main" val="16046957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4188</TotalTime>
  <Words>306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Тема Office</vt:lpstr>
      <vt:lpstr>              План заседания отделения учителей физической культуры  регионального УМО в системе общего образования Курской области   9 февраля 2023 года, 14.00 , ОГБУ ДПО КИРО актовый зал    1. Итоги деятельности регионального отделения учителей физической культуры регионального УМО в системе общего образования Курской области за 2022 г. План отделения учителей физической культуры регионального УМО в системе общего образования Курской области на 2023 год (Куцевалов В.А., председатель отделения учителей физической культуры и ОБЖ УМО  в системе общего образования Курской области). 2. Использование в системе  школьного физического воспитания закономерностей спортивных тренировок в процессе  изучения модуля «Лапта», включенного в программу учебного предмета «Физическая культура» для общеобразовательных организаций, реализующих образовательные программы начального общего, основного общего и среднего общего образования (Городецкий И. Н., учитель физической культуры высшей МБОУ «Жерновецкая СОШ» Золотухинского района Курской области).   3. Проект «Здоровьесберегающая школа» в рамках Стратегии образования Курской области  (Щадных О.Н.  руководитель центра здоровьесбережения в системе образования,  Репринцев И.В., старший преподаватель кафедры,  ЕМО ОГБУ ДПО КИРО).  4. Перспективы и основные направления деятельности по физкультурно-оздоровительному и спортивно-массовому направлению работы в образовательных организациях Курской области на 2023 год .  ( Звягинцев Э.Г. , заведующий отделом развития физкультуры и спорта ОБУДО «Курский Областной Центр Туризма»).                                   </vt:lpstr>
      <vt:lpstr>Презентация PowerPoint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safanasiev</dc:creator>
  <cp:lastModifiedBy>Александр Долженков</cp:lastModifiedBy>
  <cp:revision>810</cp:revision>
  <cp:lastPrinted>2018-04-04T07:40:16Z</cp:lastPrinted>
  <dcterms:created xsi:type="dcterms:W3CDTF">2015-05-04T09:57:09Z</dcterms:created>
  <dcterms:modified xsi:type="dcterms:W3CDTF">2023-02-09T12:38:06Z</dcterms:modified>
</cp:coreProperties>
</file>