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81" r:id="rId3"/>
    <p:sldId id="290" r:id="rId4"/>
    <p:sldId id="291" r:id="rId5"/>
    <p:sldId id="292" r:id="rId6"/>
    <p:sldId id="307" r:id="rId7"/>
    <p:sldId id="278" r:id="rId8"/>
    <p:sldId id="293" r:id="rId9"/>
    <p:sldId id="283" r:id="rId10"/>
    <p:sldId id="295" r:id="rId11"/>
    <p:sldId id="296" r:id="rId12"/>
    <p:sldId id="301" r:id="rId13"/>
    <p:sldId id="302" r:id="rId14"/>
    <p:sldId id="303" r:id="rId15"/>
    <p:sldId id="304" r:id="rId16"/>
    <p:sldId id="305" r:id="rId17"/>
    <p:sldId id="306" r:id="rId18"/>
    <p:sldId id="298" r:id="rId19"/>
    <p:sldId id="308" r:id="rId20"/>
    <p:sldId id="309" r:id="rId21"/>
    <p:sldId id="285" r:id="rId22"/>
    <p:sldId id="286" r:id="rId23"/>
    <p:sldId id="289" r:id="rId2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CC0099"/>
    <a:srgbClr val="4D14BE"/>
    <a:srgbClr val="FC04F0"/>
    <a:srgbClr val="3333CC"/>
    <a:srgbClr val="CC0000"/>
    <a:srgbClr val="006600"/>
    <a:srgbClr val="001642"/>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79" autoAdjust="0"/>
    <p:restoredTop sz="94660"/>
  </p:normalViewPr>
  <p:slideViewPr>
    <p:cSldViewPr>
      <p:cViewPr varScale="1">
        <p:scale>
          <a:sx n="70" d="100"/>
          <a:sy n="70" d="100"/>
        </p:scale>
        <p:origin x="-1380"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005EDB4C-C360-4AA8-8B10-DBB2B4ACF820}" type="datetimeFigureOut">
              <a:rPr lang="ru-RU"/>
              <a:pPr>
                <a:defRPr/>
              </a:pPr>
              <a:t>27.10.2024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D2C04FBF-6C74-4BBC-8CEF-6815371F2CE8}"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Образ слайда 1"/>
          <p:cNvSpPr>
            <a:spLocks noGrp="1" noRot="1" noChangeAspect="1"/>
          </p:cNvSpPr>
          <p:nvPr>
            <p:ph type="sldImg"/>
          </p:nvPr>
        </p:nvSpPr>
        <p:spPr bwMode="auto">
          <a:noFill/>
          <a:ln>
            <a:solidFill>
              <a:srgbClr val="000000"/>
            </a:solidFill>
            <a:miter lim="800000"/>
            <a:headEnd/>
            <a:tailEnd/>
          </a:ln>
        </p:spPr>
      </p:sp>
      <p:sp>
        <p:nvSpPr>
          <p:cNvPr id="16386"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15363"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80F4DCB-E841-466B-9D7E-89BAEEAC8512}" type="slidenum">
              <a:rPr lang="ru-RU"/>
              <a:pPr fontAlgn="base">
                <a:spcBef>
                  <a:spcPct val="0"/>
                </a:spcBef>
                <a:spcAft>
                  <a:spcPct val="0"/>
                </a:spcAft>
                <a:defRPr/>
              </a:pPr>
              <a:t>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Образ слайда 1"/>
          <p:cNvSpPr>
            <a:spLocks noGrp="1" noRot="1" noChangeAspect="1" noTextEdit="1"/>
          </p:cNvSpPr>
          <p:nvPr>
            <p:ph type="sldImg"/>
          </p:nvPr>
        </p:nvSpPr>
        <p:spPr bwMode="auto">
          <a:noFill/>
          <a:ln>
            <a:solidFill>
              <a:srgbClr val="000000"/>
            </a:solidFill>
            <a:miter lim="800000"/>
            <a:headEnd/>
            <a:tailEnd/>
          </a:ln>
        </p:spPr>
      </p:sp>
      <p:sp>
        <p:nvSpPr>
          <p:cNvPr id="30722"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30723" name="Номер слайда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49379B6F-6D18-4524-9C76-A52AB5D92C5C}" type="slidenum">
              <a:rPr lang="ru-RU" sz="1200">
                <a:latin typeface="Tahoma" pitchFamily="34" charset="0"/>
              </a:rPr>
              <a:pPr algn="r"/>
              <a:t>14</a:t>
            </a:fld>
            <a:endParaRPr lang="ru-RU" sz="1200">
              <a:latin typeface="Tahoma"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Образ слайда 1"/>
          <p:cNvSpPr>
            <a:spLocks noGrp="1" noRot="1" noChangeAspect="1" noTextEdit="1"/>
          </p:cNvSpPr>
          <p:nvPr>
            <p:ph type="sldImg"/>
          </p:nvPr>
        </p:nvSpPr>
        <p:spPr bwMode="auto">
          <a:noFill/>
          <a:ln>
            <a:solidFill>
              <a:srgbClr val="000000"/>
            </a:solidFill>
            <a:miter lim="800000"/>
            <a:headEnd/>
            <a:tailEnd/>
          </a:ln>
        </p:spPr>
      </p:sp>
      <p:sp>
        <p:nvSpPr>
          <p:cNvPr id="32770"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32771" name="Номер слайда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7C9FC5E-ED37-4B63-AF25-6659C5FE39AB}" type="slidenum">
              <a:rPr lang="ru-RU" sz="1200">
                <a:latin typeface="Tahoma" pitchFamily="34" charset="0"/>
              </a:rPr>
              <a:pPr algn="r"/>
              <a:t>15</a:t>
            </a:fld>
            <a:endParaRPr lang="ru-RU" sz="1200">
              <a:latin typeface="Tahoma"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Образ слайда 1"/>
          <p:cNvSpPr>
            <a:spLocks noGrp="1" noRot="1" noChangeAspect="1" noTextEdit="1"/>
          </p:cNvSpPr>
          <p:nvPr>
            <p:ph type="sldImg"/>
          </p:nvPr>
        </p:nvSpPr>
        <p:spPr bwMode="auto">
          <a:noFill/>
          <a:ln>
            <a:solidFill>
              <a:srgbClr val="000000"/>
            </a:solidFill>
            <a:miter lim="800000"/>
            <a:headEnd/>
            <a:tailEnd/>
          </a:ln>
        </p:spPr>
      </p:sp>
      <p:sp>
        <p:nvSpPr>
          <p:cNvPr id="34818"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34819" name="Номер слайда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3AC2E8D1-F482-4DA5-84AD-D0FA1FB27CD4}" type="slidenum">
              <a:rPr lang="ru-RU" sz="1200">
                <a:latin typeface="Tahoma" pitchFamily="34" charset="0"/>
              </a:rPr>
              <a:pPr algn="r"/>
              <a:t>16</a:t>
            </a:fld>
            <a:endParaRPr lang="ru-RU" sz="1200">
              <a:latin typeface="Tahoma"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440" y="2129984"/>
            <a:ext cx="7773120" cy="1470394"/>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2321" y="3885528"/>
            <a:ext cx="6400800" cy="1752664"/>
          </a:xfrm>
        </p:spPr>
        <p:txBody>
          <a:bodyPr/>
          <a:lstStyle>
            <a:lvl1pPr marL="0" indent="0" algn="ctr">
              <a:buNone/>
              <a:defRPr/>
            </a:lvl1pPr>
            <a:lvl2pPr marL="414726" indent="0" algn="ctr">
              <a:buNone/>
              <a:defRPr/>
            </a:lvl2pPr>
            <a:lvl3pPr marL="829452" indent="0" algn="ctr">
              <a:buNone/>
              <a:defRPr/>
            </a:lvl3pPr>
            <a:lvl4pPr marL="1244178" indent="0" algn="ctr">
              <a:buNone/>
              <a:defRPr/>
            </a:lvl4pPr>
            <a:lvl5pPr marL="1658904" indent="0" algn="ctr">
              <a:buNone/>
              <a:defRPr/>
            </a:lvl5pPr>
            <a:lvl6pPr marL="2073631" indent="0" algn="ctr">
              <a:buNone/>
              <a:defRPr/>
            </a:lvl6pPr>
            <a:lvl7pPr marL="2488357" indent="0" algn="ctr">
              <a:buNone/>
              <a:defRPr/>
            </a:lvl7pPr>
            <a:lvl8pPr marL="2903083" indent="0" algn="ctr">
              <a:buNone/>
              <a:defRPr/>
            </a:lvl8pPr>
            <a:lvl9pPr marL="3317809" indent="0" algn="ctr">
              <a:buNone/>
              <a:defRPr/>
            </a:lvl9pPr>
          </a:lstStyle>
          <a:p>
            <a:r>
              <a:rPr lang="ru-RU" smtClean="0"/>
              <a:t>Образец подзаголовка</a:t>
            </a:r>
            <a:endParaRPr lang="ru-RU"/>
          </a:p>
        </p:txBody>
      </p:sp>
      <p:sp>
        <p:nvSpPr>
          <p:cNvPr id="4" name="Rectangle 3"/>
          <p:cNvSpPr>
            <a:spLocks noGrp="1" noChangeArrowheads="1"/>
          </p:cNvSpPr>
          <p:nvPr>
            <p:ph type="dt" idx="10"/>
          </p:nvPr>
        </p:nvSpPr>
        <p:spPr>
          <a:ln/>
        </p:spPr>
        <p:txBody>
          <a:bodyPr/>
          <a:lstStyle>
            <a:lvl1pPr>
              <a:defRPr/>
            </a:lvl1pPr>
          </a:lstStyle>
          <a:p>
            <a:pPr>
              <a:defRPr/>
            </a:pPr>
            <a:fld id="{21A08B45-2471-428A-8035-F5CA0DEF819F}" type="datetimeFigureOut">
              <a:rPr lang="ru-RU"/>
              <a:pPr>
                <a:defRPr/>
              </a:pPr>
              <a:t>27.10.2024</a:t>
            </a:fld>
            <a:endParaRPr lang="ru-RU"/>
          </a:p>
        </p:txBody>
      </p:sp>
      <p:sp>
        <p:nvSpPr>
          <p:cNvPr id="5" name="Rectangle 4"/>
          <p:cNvSpPr>
            <a:spLocks noGrp="1" noChangeArrowheads="1"/>
          </p:cNvSpPr>
          <p:nvPr>
            <p:ph type="ftr" idx="11"/>
          </p:nvPr>
        </p:nvSpPr>
        <p:spPr>
          <a:ln/>
        </p:spPr>
        <p:txBody>
          <a:bodyPr/>
          <a:lstStyle>
            <a:lvl1pPr>
              <a:defRPr/>
            </a:lvl1pPr>
          </a:lstStyle>
          <a:p>
            <a:pPr>
              <a:defRPr/>
            </a:pPr>
            <a:endParaRPr lang="ru-RU"/>
          </a:p>
        </p:txBody>
      </p:sp>
      <p:sp>
        <p:nvSpPr>
          <p:cNvPr id="6" name="Rectangle 5"/>
          <p:cNvSpPr>
            <a:spLocks noGrp="1" noChangeArrowheads="1"/>
          </p:cNvSpPr>
          <p:nvPr>
            <p:ph type="sldNum" idx="12"/>
          </p:nvPr>
        </p:nvSpPr>
        <p:spPr>
          <a:ln/>
        </p:spPr>
        <p:txBody>
          <a:bodyPr/>
          <a:lstStyle>
            <a:lvl1pPr>
              <a:defRPr/>
            </a:lvl1pPr>
          </a:lstStyle>
          <a:p>
            <a:pPr>
              <a:defRPr/>
            </a:pPr>
            <a:fld id="{DCE57CA9-E188-4A9F-86CC-21E175EC1DEA}" type="slidenum">
              <a:rPr lang="ru-RU"/>
              <a:pPr>
                <a:defRPr/>
              </a:pPr>
              <a:t>‹#›</a:t>
            </a:fld>
            <a:endParaRPr lang="ru-RU"/>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3"/>
          <p:cNvSpPr>
            <a:spLocks noGrp="1" noChangeArrowheads="1"/>
          </p:cNvSpPr>
          <p:nvPr>
            <p:ph type="dt" idx="10"/>
          </p:nvPr>
        </p:nvSpPr>
        <p:spPr>
          <a:ln/>
        </p:spPr>
        <p:txBody>
          <a:bodyPr/>
          <a:lstStyle>
            <a:lvl1pPr>
              <a:defRPr/>
            </a:lvl1pPr>
          </a:lstStyle>
          <a:p>
            <a:pPr>
              <a:defRPr/>
            </a:pPr>
            <a:fld id="{0B9009EA-FC4A-40F3-AEC8-804299230F74}" type="datetimeFigureOut">
              <a:rPr lang="ru-RU"/>
              <a:pPr>
                <a:defRPr/>
              </a:pPr>
              <a:t>27.10.2024</a:t>
            </a:fld>
            <a:endParaRPr lang="ru-RU"/>
          </a:p>
        </p:txBody>
      </p:sp>
      <p:sp>
        <p:nvSpPr>
          <p:cNvPr id="5" name="Rectangle 4"/>
          <p:cNvSpPr>
            <a:spLocks noGrp="1" noChangeArrowheads="1"/>
          </p:cNvSpPr>
          <p:nvPr>
            <p:ph type="ftr" idx="11"/>
          </p:nvPr>
        </p:nvSpPr>
        <p:spPr>
          <a:ln/>
        </p:spPr>
        <p:txBody>
          <a:bodyPr/>
          <a:lstStyle>
            <a:lvl1pPr>
              <a:defRPr/>
            </a:lvl1pPr>
          </a:lstStyle>
          <a:p>
            <a:pPr>
              <a:defRPr/>
            </a:pPr>
            <a:endParaRPr lang="ru-RU"/>
          </a:p>
        </p:txBody>
      </p:sp>
      <p:sp>
        <p:nvSpPr>
          <p:cNvPr id="6" name="Rectangle 5"/>
          <p:cNvSpPr>
            <a:spLocks noGrp="1" noChangeArrowheads="1"/>
          </p:cNvSpPr>
          <p:nvPr>
            <p:ph type="sldNum" idx="12"/>
          </p:nvPr>
        </p:nvSpPr>
        <p:spPr>
          <a:ln/>
        </p:spPr>
        <p:txBody>
          <a:bodyPr/>
          <a:lstStyle>
            <a:lvl1pPr>
              <a:defRPr/>
            </a:lvl1pPr>
          </a:lstStyle>
          <a:p>
            <a:pPr>
              <a:defRPr/>
            </a:pPr>
            <a:fld id="{BFD92EAE-DE6E-44D3-B476-3040E081555A}" type="slidenum">
              <a:rPr lang="ru-RU"/>
              <a:pPr>
                <a:defRPr/>
              </a:pPr>
              <a:t>‹#›</a:t>
            </a:fld>
            <a:endParaRPr lang="ru-RU"/>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6880" y="273629"/>
            <a:ext cx="2056320" cy="585565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6481" y="273629"/>
            <a:ext cx="6032160" cy="585565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3"/>
          <p:cNvSpPr>
            <a:spLocks noGrp="1" noChangeArrowheads="1"/>
          </p:cNvSpPr>
          <p:nvPr>
            <p:ph type="dt" idx="10"/>
          </p:nvPr>
        </p:nvSpPr>
        <p:spPr>
          <a:ln/>
        </p:spPr>
        <p:txBody>
          <a:bodyPr/>
          <a:lstStyle>
            <a:lvl1pPr>
              <a:defRPr/>
            </a:lvl1pPr>
          </a:lstStyle>
          <a:p>
            <a:pPr>
              <a:defRPr/>
            </a:pPr>
            <a:fld id="{F1457E09-91AF-452D-B311-22343D1A5847}" type="datetimeFigureOut">
              <a:rPr lang="ru-RU"/>
              <a:pPr>
                <a:defRPr/>
              </a:pPr>
              <a:t>27.10.2024</a:t>
            </a:fld>
            <a:endParaRPr lang="ru-RU"/>
          </a:p>
        </p:txBody>
      </p:sp>
      <p:sp>
        <p:nvSpPr>
          <p:cNvPr id="5" name="Rectangle 4"/>
          <p:cNvSpPr>
            <a:spLocks noGrp="1" noChangeArrowheads="1"/>
          </p:cNvSpPr>
          <p:nvPr>
            <p:ph type="ftr" idx="11"/>
          </p:nvPr>
        </p:nvSpPr>
        <p:spPr>
          <a:ln/>
        </p:spPr>
        <p:txBody>
          <a:bodyPr/>
          <a:lstStyle>
            <a:lvl1pPr>
              <a:defRPr/>
            </a:lvl1pPr>
          </a:lstStyle>
          <a:p>
            <a:pPr>
              <a:defRPr/>
            </a:pPr>
            <a:endParaRPr lang="ru-RU"/>
          </a:p>
        </p:txBody>
      </p:sp>
      <p:sp>
        <p:nvSpPr>
          <p:cNvPr id="6" name="Rectangle 5"/>
          <p:cNvSpPr>
            <a:spLocks noGrp="1" noChangeArrowheads="1"/>
          </p:cNvSpPr>
          <p:nvPr>
            <p:ph type="sldNum" idx="12"/>
          </p:nvPr>
        </p:nvSpPr>
        <p:spPr>
          <a:ln/>
        </p:spPr>
        <p:txBody>
          <a:bodyPr/>
          <a:lstStyle>
            <a:lvl1pPr>
              <a:defRPr/>
            </a:lvl1pPr>
          </a:lstStyle>
          <a:p>
            <a:pPr>
              <a:defRPr/>
            </a:pPr>
            <a:fld id="{65FC20F7-B05B-4D19-8E96-D6E799E7F009}" type="slidenum">
              <a:rPr lang="ru-RU"/>
              <a:pPr>
                <a:defRPr/>
              </a:pPr>
              <a:t>‹#›</a:t>
            </a:fld>
            <a:endParaRPr lang="ru-RU"/>
          </a:p>
        </p:txBody>
      </p:sp>
    </p:spTree>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6425" cy="1144588"/>
          </a:xfrm>
        </p:spPr>
        <p:txBody>
          <a:bodyPr/>
          <a:lstStyle/>
          <a:p>
            <a:r>
              <a:rPr lang="en-US"/>
              <a:t>Образец заголовка</a:t>
            </a:r>
            <a:endParaRPr lang="ru-RU"/>
          </a:p>
        </p:txBody>
      </p:sp>
      <p:sp>
        <p:nvSpPr>
          <p:cNvPr id="3" name="Текст 2"/>
          <p:cNvSpPr>
            <a:spLocks noGrp="1"/>
          </p:cNvSpPr>
          <p:nvPr>
            <p:ph type="body" sz="half" idx="1"/>
          </p:nvPr>
        </p:nvSpPr>
        <p:spPr>
          <a:xfrm>
            <a:off x="457200" y="1604963"/>
            <a:ext cx="4037013" cy="4524375"/>
          </a:xfrm>
        </p:spPr>
        <p:txBody>
          <a:body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Содержимое 3"/>
          <p:cNvSpPr>
            <a:spLocks noGrp="1"/>
          </p:cNvSpPr>
          <p:nvPr>
            <p:ph sz="half" idx="2"/>
          </p:nvPr>
        </p:nvSpPr>
        <p:spPr>
          <a:xfrm>
            <a:off x="4646613" y="1604963"/>
            <a:ext cx="4037012" cy="4524375"/>
          </a:xfrm>
        </p:spPr>
        <p:txBody>
          <a:body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5" name="Rectangle 3"/>
          <p:cNvSpPr>
            <a:spLocks noGrp="1" noChangeArrowheads="1"/>
          </p:cNvSpPr>
          <p:nvPr>
            <p:ph type="dt" idx="10"/>
          </p:nvPr>
        </p:nvSpPr>
        <p:spPr>
          <a:ln/>
        </p:spPr>
        <p:txBody>
          <a:bodyPr/>
          <a:lstStyle>
            <a:lvl1pPr>
              <a:defRPr/>
            </a:lvl1pPr>
          </a:lstStyle>
          <a:p>
            <a:pPr>
              <a:defRPr/>
            </a:pPr>
            <a:fld id="{F3734601-1BDF-4D83-B072-78EECA4DC27C}" type="datetimeFigureOut">
              <a:rPr lang="ru-RU"/>
              <a:pPr>
                <a:defRPr/>
              </a:pPr>
              <a:t>27.10.2024</a:t>
            </a:fld>
            <a:endParaRPr lang="ru-RU"/>
          </a:p>
        </p:txBody>
      </p:sp>
      <p:sp>
        <p:nvSpPr>
          <p:cNvPr id="6" name="Rectangle 4"/>
          <p:cNvSpPr>
            <a:spLocks noGrp="1" noChangeArrowheads="1"/>
          </p:cNvSpPr>
          <p:nvPr>
            <p:ph type="ftr" idx="11"/>
          </p:nvPr>
        </p:nvSpPr>
        <p:spPr>
          <a:ln/>
        </p:spPr>
        <p:txBody>
          <a:bodyPr/>
          <a:lstStyle>
            <a:lvl1pPr>
              <a:defRPr/>
            </a:lvl1pPr>
          </a:lstStyle>
          <a:p>
            <a:pPr>
              <a:defRPr/>
            </a:pPr>
            <a:endParaRPr lang="ru-RU"/>
          </a:p>
        </p:txBody>
      </p:sp>
      <p:sp>
        <p:nvSpPr>
          <p:cNvPr id="7" name="Rectangle 5"/>
          <p:cNvSpPr>
            <a:spLocks noGrp="1" noChangeArrowheads="1"/>
          </p:cNvSpPr>
          <p:nvPr>
            <p:ph type="sldNum" idx="12"/>
          </p:nvPr>
        </p:nvSpPr>
        <p:spPr>
          <a:ln/>
        </p:spPr>
        <p:txBody>
          <a:bodyPr/>
          <a:lstStyle>
            <a:lvl1pPr>
              <a:defRPr/>
            </a:lvl1pPr>
          </a:lstStyle>
          <a:p>
            <a:pPr>
              <a:defRPr/>
            </a:pPr>
            <a:fld id="{786438BD-D9BF-4475-946E-F1B482E8E7A2}"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3"/>
          <p:cNvSpPr>
            <a:spLocks noGrp="1" noChangeArrowheads="1"/>
          </p:cNvSpPr>
          <p:nvPr>
            <p:ph type="dt" idx="10"/>
          </p:nvPr>
        </p:nvSpPr>
        <p:spPr>
          <a:ln/>
        </p:spPr>
        <p:txBody>
          <a:bodyPr/>
          <a:lstStyle>
            <a:lvl1pPr>
              <a:defRPr/>
            </a:lvl1pPr>
          </a:lstStyle>
          <a:p>
            <a:pPr>
              <a:defRPr/>
            </a:pPr>
            <a:fld id="{11CFA50F-BC2A-4A64-B1F4-A7FE58E45E17}" type="datetimeFigureOut">
              <a:rPr lang="ru-RU"/>
              <a:pPr>
                <a:defRPr/>
              </a:pPr>
              <a:t>27.10.2024</a:t>
            </a:fld>
            <a:endParaRPr lang="ru-RU"/>
          </a:p>
        </p:txBody>
      </p:sp>
      <p:sp>
        <p:nvSpPr>
          <p:cNvPr id="5" name="Rectangle 4"/>
          <p:cNvSpPr>
            <a:spLocks noGrp="1" noChangeArrowheads="1"/>
          </p:cNvSpPr>
          <p:nvPr>
            <p:ph type="ftr" idx="11"/>
          </p:nvPr>
        </p:nvSpPr>
        <p:spPr>
          <a:ln/>
        </p:spPr>
        <p:txBody>
          <a:bodyPr/>
          <a:lstStyle>
            <a:lvl1pPr>
              <a:defRPr/>
            </a:lvl1pPr>
          </a:lstStyle>
          <a:p>
            <a:pPr>
              <a:defRPr/>
            </a:pPr>
            <a:endParaRPr lang="ru-RU"/>
          </a:p>
        </p:txBody>
      </p:sp>
      <p:sp>
        <p:nvSpPr>
          <p:cNvPr id="6" name="Rectangle 5"/>
          <p:cNvSpPr>
            <a:spLocks noGrp="1" noChangeArrowheads="1"/>
          </p:cNvSpPr>
          <p:nvPr>
            <p:ph type="sldNum" idx="12"/>
          </p:nvPr>
        </p:nvSpPr>
        <p:spPr>
          <a:ln/>
        </p:spPr>
        <p:txBody>
          <a:bodyPr/>
          <a:lstStyle>
            <a:lvl1pPr>
              <a:defRPr/>
            </a:lvl1pPr>
          </a:lstStyle>
          <a:p>
            <a:pPr>
              <a:defRPr/>
            </a:pPr>
            <a:fld id="{DD5E8AFB-7CD5-4B02-BCE3-947FA3F0B86E}" type="slidenum">
              <a:rPr lang="ru-RU"/>
              <a:pPr>
                <a:defRPr/>
              </a:pPr>
              <a:t>‹#›</a:t>
            </a:fld>
            <a:endParaRPr lang="ru-RU"/>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880" y="4406863"/>
            <a:ext cx="7771680" cy="1362383"/>
          </a:xfrm>
        </p:spPr>
        <p:txBody>
          <a:bodyPr anchor="t"/>
          <a:lstStyle>
            <a:lvl1pPr algn="l">
              <a:defRPr sz="3600" b="1" cap="all"/>
            </a:lvl1pPr>
          </a:lstStyle>
          <a:p>
            <a:r>
              <a:rPr lang="ru-RU" smtClean="0"/>
              <a:t>Образец заголовка</a:t>
            </a:r>
            <a:endParaRPr lang="ru-RU"/>
          </a:p>
        </p:txBody>
      </p:sp>
      <p:sp>
        <p:nvSpPr>
          <p:cNvPr id="3" name="Текст 2"/>
          <p:cNvSpPr>
            <a:spLocks noGrp="1"/>
          </p:cNvSpPr>
          <p:nvPr>
            <p:ph type="body" idx="1"/>
          </p:nvPr>
        </p:nvSpPr>
        <p:spPr>
          <a:xfrm>
            <a:off x="722880" y="2906225"/>
            <a:ext cx="7771680" cy="1500638"/>
          </a:xfrm>
        </p:spPr>
        <p:txBody>
          <a:bodyPr anchor="b"/>
          <a:lstStyle>
            <a:lvl1pPr marL="0" indent="0">
              <a:buNone/>
              <a:defRPr sz="1800"/>
            </a:lvl1pPr>
            <a:lvl2pPr marL="414726" indent="0">
              <a:buNone/>
              <a:defRPr sz="1600"/>
            </a:lvl2pPr>
            <a:lvl3pPr marL="829452" indent="0">
              <a:buNone/>
              <a:defRPr sz="1500"/>
            </a:lvl3pPr>
            <a:lvl4pPr marL="1244178" indent="0">
              <a:buNone/>
              <a:defRPr sz="1300"/>
            </a:lvl4pPr>
            <a:lvl5pPr marL="1658904" indent="0">
              <a:buNone/>
              <a:defRPr sz="1300"/>
            </a:lvl5pPr>
            <a:lvl6pPr marL="2073631" indent="0">
              <a:buNone/>
              <a:defRPr sz="1300"/>
            </a:lvl6pPr>
            <a:lvl7pPr marL="2488357" indent="0">
              <a:buNone/>
              <a:defRPr sz="1300"/>
            </a:lvl7pPr>
            <a:lvl8pPr marL="2903083" indent="0">
              <a:buNone/>
              <a:defRPr sz="1300"/>
            </a:lvl8pPr>
            <a:lvl9pPr marL="3317809" indent="0">
              <a:buNone/>
              <a:defRPr sz="1300"/>
            </a:lvl9pPr>
          </a:lstStyle>
          <a:p>
            <a:pPr lvl="0"/>
            <a:r>
              <a:rPr lang="ru-RU" smtClean="0"/>
              <a:t>Образец текста</a:t>
            </a:r>
          </a:p>
        </p:txBody>
      </p:sp>
      <p:sp>
        <p:nvSpPr>
          <p:cNvPr id="4" name="Rectangle 3"/>
          <p:cNvSpPr>
            <a:spLocks noGrp="1" noChangeArrowheads="1"/>
          </p:cNvSpPr>
          <p:nvPr>
            <p:ph type="dt" idx="10"/>
          </p:nvPr>
        </p:nvSpPr>
        <p:spPr>
          <a:ln/>
        </p:spPr>
        <p:txBody>
          <a:bodyPr/>
          <a:lstStyle>
            <a:lvl1pPr>
              <a:defRPr/>
            </a:lvl1pPr>
          </a:lstStyle>
          <a:p>
            <a:pPr>
              <a:defRPr/>
            </a:pPr>
            <a:fld id="{EC430E5A-F69E-49A9-A561-31CE9EA8217F}" type="datetimeFigureOut">
              <a:rPr lang="ru-RU"/>
              <a:pPr>
                <a:defRPr/>
              </a:pPr>
              <a:t>27.10.2024</a:t>
            </a:fld>
            <a:endParaRPr lang="ru-RU"/>
          </a:p>
        </p:txBody>
      </p:sp>
      <p:sp>
        <p:nvSpPr>
          <p:cNvPr id="5" name="Rectangle 4"/>
          <p:cNvSpPr>
            <a:spLocks noGrp="1" noChangeArrowheads="1"/>
          </p:cNvSpPr>
          <p:nvPr>
            <p:ph type="ftr" idx="11"/>
          </p:nvPr>
        </p:nvSpPr>
        <p:spPr>
          <a:ln/>
        </p:spPr>
        <p:txBody>
          <a:bodyPr/>
          <a:lstStyle>
            <a:lvl1pPr>
              <a:defRPr/>
            </a:lvl1pPr>
          </a:lstStyle>
          <a:p>
            <a:pPr>
              <a:defRPr/>
            </a:pPr>
            <a:endParaRPr lang="ru-RU"/>
          </a:p>
        </p:txBody>
      </p:sp>
      <p:sp>
        <p:nvSpPr>
          <p:cNvPr id="6" name="Rectangle 5"/>
          <p:cNvSpPr>
            <a:spLocks noGrp="1" noChangeArrowheads="1"/>
          </p:cNvSpPr>
          <p:nvPr>
            <p:ph type="sldNum" idx="12"/>
          </p:nvPr>
        </p:nvSpPr>
        <p:spPr>
          <a:ln/>
        </p:spPr>
        <p:txBody>
          <a:bodyPr/>
          <a:lstStyle>
            <a:lvl1pPr>
              <a:defRPr/>
            </a:lvl1pPr>
          </a:lstStyle>
          <a:p>
            <a:pPr>
              <a:defRPr/>
            </a:pPr>
            <a:fld id="{F05F0A20-F411-42E1-AEA3-30AF4C58B74F}" type="slidenum">
              <a:rPr lang="ru-RU"/>
              <a:pPr>
                <a:defRPr/>
              </a:pPr>
              <a:t>‹#›</a:t>
            </a:fld>
            <a:endParaRPr lang="ru-RU"/>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6480" y="1604329"/>
            <a:ext cx="4043520" cy="4524955"/>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38241" y="1604329"/>
            <a:ext cx="4044960" cy="4524955"/>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3"/>
          <p:cNvSpPr>
            <a:spLocks noGrp="1" noChangeArrowheads="1"/>
          </p:cNvSpPr>
          <p:nvPr>
            <p:ph type="dt" idx="10"/>
          </p:nvPr>
        </p:nvSpPr>
        <p:spPr>
          <a:ln/>
        </p:spPr>
        <p:txBody>
          <a:bodyPr/>
          <a:lstStyle>
            <a:lvl1pPr>
              <a:defRPr/>
            </a:lvl1pPr>
          </a:lstStyle>
          <a:p>
            <a:pPr>
              <a:defRPr/>
            </a:pPr>
            <a:fld id="{D4BE49D1-0050-45F2-91EA-C39C8D8FDFD9}" type="datetimeFigureOut">
              <a:rPr lang="ru-RU"/>
              <a:pPr>
                <a:defRPr/>
              </a:pPr>
              <a:t>27.10.2024</a:t>
            </a:fld>
            <a:endParaRPr lang="ru-RU"/>
          </a:p>
        </p:txBody>
      </p:sp>
      <p:sp>
        <p:nvSpPr>
          <p:cNvPr id="6" name="Rectangle 4"/>
          <p:cNvSpPr>
            <a:spLocks noGrp="1" noChangeArrowheads="1"/>
          </p:cNvSpPr>
          <p:nvPr>
            <p:ph type="ftr" idx="11"/>
          </p:nvPr>
        </p:nvSpPr>
        <p:spPr>
          <a:ln/>
        </p:spPr>
        <p:txBody>
          <a:bodyPr/>
          <a:lstStyle>
            <a:lvl1pPr>
              <a:defRPr/>
            </a:lvl1pPr>
          </a:lstStyle>
          <a:p>
            <a:pPr>
              <a:defRPr/>
            </a:pPr>
            <a:endParaRPr lang="ru-RU"/>
          </a:p>
        </p:txBody>
      </p:sp>
      <p:sp>
        <p:nvSpPr>
          <p:cNvPr id="7" name="Rectangle 5"/>
          <p:cNvSpPr>
            <a:spLocks noGrp="1" noChangeArrowheads="1"/>
          </p:cNvSpPr>
          <p:nvPr>
            <p:ph type="sldNum" idx="12"/>
          </p:nvPr>
        </p:nvSpPr>
        <p:spPr>
          <a:ln/>
        </p:spPr>
        <p:txBody>
          <a:bodyPr/>
          <a:lstStyle>
            <a:lvl1pPr>
              <a:defRPr/>
            </a:lvl1pPr>
          </a:lstStyle>
          <a:p>
            <a:pPr>
              <a:defRPr/>
            </a:pPr>
            <a:fld id="{6E515591-7A19-4BFD-9E02-23D3691C633A}" type="slidenum">
              <a:rPr lang="ru-RU"/>
              <a:pPr>
                <a:defRPr/>
              </a:pPr>
              <a:t>‹#›</a:t>
            </a:fld>
            <a:endParaRPr lang="ru-RU"/>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921" y="275070"/>
            <a:ext cx="8229600" cy="1142039"/>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920" y="1535201"/>
            <a:ext cx="4039200" cy="639427"/>
          </a:xfrm>
        </p:spPr>
        <p:txBody>
          <a:bodyPr anchor="b"/>
          <a:lstStyle>
            <a:lvl1pPr marL="0" indent="0">
              <a:buNone/>
              <a:defRPr sz="2200" b="1"/>
            </a:lvl1pPr>
            <a:lvl2pPr marL="414726" indent="0">
              <a:buNone/>
              <a:defRPr sz="1800" b="1"/>
            </a:lvl2pPr>
            <a:lvl3pPr marL="829452" indent="0">
              <a:buNone/>
              <a:defRPr sz="1600" b="1"/>
            </a:lvl3pPr>
            <a:lvl4pPr marL="1244178" indent="0">
              <a:buNone/>
              <a:defRPr sz="1500" b="1"/>
            </a:lvl4pPr>
            <a:lvl5pPr marL="1658904" indent="0">
              <a:buNone/>
              <a:defRPr sz="1500" b="1"/>
            </a:lvl5pPr>
            <a:lvl6pPr marL="2073631" indent="0">
              <a:buNone/>
              <a:defRPr sz="1500" b="1"/>
            </a:lvl6pPr>
            <a:lvl7pPr marL="2488357" indent="0">
              <a:buNone/>
              <a:defRPr sz="1500" b="1"/>
            </a:lvl7pPr>
            <a:lvl8pPr marL="2903083" indent="0">
              <a:buNone/>
              <a:defRPr sz="1500" b="1"/>
            </a:lvl8pPr>
            <a:lvl9pPr marL="3317809" indent="0">
              <a:buNone/>
              <a:defRPr sz="1500" b="1"/>
            </a:lvl9pPr>
          </a:lstStyle>
          <a:p>
            <a:pPr lvl="0"/>
            <a:r>
              <a:rPr lang="ru-RU" smtClean="0"/>
              <a:t>Образец текста</a:t>
            </a:r>
          </a:p>
        </p:txBody>
      </p:sp>
      <p:sp>
        <p:nvSpPr>
          <p:cNvPr id="4" name="Объект 3"/>
          <p:cNvSpPr>
            <a:spLocks noGrp="1"/>
          </p:cNvSpPr>
          <p:nvPr>
            <p:ph sz="half" idx="2"/>
          </p:nvPr>
        </p:nvSpPr>
        <p:spPr>
          <a:xfrm>
            <a:off x="457920" y="2174628"/>
            <a:ext cx="4039200" cy="3951775"/>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441" y="1535201"/>
            <a:ext cx="4042080" cy="639427"/>
          </a:xfrm>
        </p:spPr>
        <p:txBody>
          <a:bodyPr anchor="b"/>
          <a:lstStyle>
            <a:lvl1pPr marL="0" indent="0">
              <a:buNone/>
              <a:defRPr sz="2200" b="1"/>
            </a:lvl1pPr>
            <a:lvl2pPr marL="414726" indent="0">
              <a:buNone/>
              <a:defRPr sz="1800" b="1"/>
            </a:lvl2pPr>
            <a:lvl3pPr marL="829452" indent="0">
              <a:buNone/>
              <a:defRPr sz="1600" b="1"/>
            </a:lvl3pPr>
            <a:lvl4pPr marL="1244178" indent="0">
              <a:buNone/>
              <a:defRPr sz="1500" b="1"/>
            </a:lvl4pPr>
            <a:lvl5pPr marL="1658904" indent="0">
              <a:buNone/>
              <a:defRPr sz="1500" b="1"/>
            </a:lvl5pPr>
            <a:lvl6pPr marL="2073631" indent="0">
              <a:buNone/>
              <a:defRPr sz="1500" b="1"/>
            </a:lvl6pPr>
            <a:lvl7pPr marL="2488357" indent="0">
              <a:buNone/>
              <a:defRPr sz="1500" b="1"/>
            </a:lvl7pPr>
            <a:lvl8pPr marL="2903083" indent="0">
              <a:buNone/>
              <a:defRPr sz="1500" b="1"/>
            </a:lvl8pPr>
            <a:lvl9pPr marL="3317809" indent="0">
              <a:buNone/>
              <a:defRPr sz="1500" b="1"/>
            </a:lvl9pPr>
          </a:lstStyle>
          <a:p>
            <a:pPr lvl="0"/>
            <a:r>
              <a:rPr lang="ru-RU" smtClean="0"/>
              <a:t>Образец текста</a:t>
            </a:r>
          </a:p>
        </p:txBody>
      </p:sp>
      <p:sp>
        <p:nvSpPr>
          <p:cNvPr id="6" name="Объект 5"/>
          <p:cNvSpPr>
            <a:spLocks noGrp="1"/>
          </p:cNvSpPr>
          <p:nvPr>
            <p:ph sz="quarter" idx="4"/>
          </p:nvPr>
        </p:nvSpPr>
        <p:spPr>
          <a:xfrm>
            <a:off x="4645441" y="2174628"/>
            <a:ext cx="4042080" cy="3951775"/>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3"/>
          <p:cNvSpPr>
            <a:spLocks noGrp="1" noChangeArrowheads="1"/>
          </p:cNvSpPr>
          <p:nvPr>
            <p:ph type="dt" idx="10"/>
          </p:nvPr>
        </p:nvSpPr>
        <p:spPr>
          <a:ln/>
        </p:spPr>
        <p:txBody>
          <a:bodyPr/>
          <a:lstStyle>
            <a:lvl1pPr>
              <a:defRPr/>
            </a:lvl1pPr>
          </a:lstStyle>
          <a:p>
            <a:pPr>
              <a:defRPr/>
            </a:pPr>
            <a:fld id="{3E5A8E30-2669-4D4F-82A5-8441489D6BD4}" type="datetimeFigureOut">
              <a:rPr lang="ru-RU"/>
              <a:pPr>
                <a:defRPr/>
              </a:pPr>
              <a:t>27.10.2024</a:t>
            </a:fld>
            <a:endParaRPr lang="ru-RU"/>
          </a:p>
        </p:txBody>
      </p:sp>
      <p:sp>
        <p:nvSpPr>
          <p:cNvPr id="8" name="Rectangle 4"/>
          <p:cNvSpPr>
            <a:spLocks noGrp="1" noChangeArrowheads="1"/>
          </p:cNvSpPr>
          <p:nvPr>
            <p:ph type="ftr" idx="11"/>
          </p:nvPr>
        </p:nvSpPr>
        <p:spPr>
          <a:ln/>
        </p:spPr>
        <p:txBody>
          <a:bodyPr/>
          <a:lstStyle>
            <a:lvl1pPr>
              <a:defRPr/>
            </a:lvl1pPr>
          </a:lstStyle>
          <a:p>
            <a:pPr>
              <a:defRPr/>
            </a:pPr>
            <a:endParaRPr lang="ru-RU"/>
          </a:p>
        </p:txBody>
      </p:sp>
      <p:sp>
        <p:nvSpPr>
          <p:cNvPr id="9" name="Rectangle 5"/>
          <p:cNvSpPr>
            <a:spLocks noGrp="1" noChangeArrowheads="1"/>
          </p:cNvSpPr>
          <p:nvPr>
            <p:ph type="sldNum" idx="12"/>
          </p:nvPr>
        </p:nvSpPr>
        <p:spPr>
          <a:ln/>
        </p:spPr>
        <p:txBody>
          <a:bodyPr/>
          <a:lstStyle>
            <a:lvl1pPr>
              <a:defRPr/>
            </a:lvl1pPr>
          </a:lstStyle>
          <a:p>
            <a:pPr>
              <a:defRPr/>
            </a:pPr>
            <a:fld id="{65CA18AE-57E2-4AAE-A6ED-1772F6E3AE7D}" type="slidenum">
              <a:rPr lang="ru-RU"/>
              <a:pPr>
                <a:defRPr/>
              </a:pPr>
              <a:t>‹#›</a:t>
            </a:fld>
            <a:endParaRPr lang="ru-RU"/>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6481" y="273629"/>
            <a:ext cx="8226720" cy="635091"/>
          </a:xfrm>
        </p:spPr>
        <p:txBody>
          <a:bodyPr/>
          <a:lstStyle>
            <a:lvl1pPr>
              <a:defRPr sz="4000">
                <a:solidFill>
                  <a:srgbClr val="002060"/>
                </a:solidFill>
                <a:effectLst>
                  <a:outerShdw blurRad="38100" dist="38100" dir="2700000" algn="tl">
                    <a:srgbClr val="000000">
                      <a:alpha val="43137"/>
                    </a:srgbClr>
                  </a:outerShdw>
                </a:effectLst>
                <a:latin typeface="Georgia" panose="02040502050405020303" pitchFamily="18" charset="0"/>
              </a:defRPr>
            </a:lvl1pPr>
          </a:lstStyle>
          <a:p>
            <a:r>
              <a:rPr lang="ru-RU" dirty="0" smtClean="0"/>
              <a:t>Образец заголовка</a:t>
            </a:r>
            <a:endParaRPr lang="ru-RU" dirty="0"/>
          </a:p>
        </p:txBody>
      </p:sp>
      <p:sp>
        <p:nvSpPr>
          <p:cNvPr id="3" name="Rectangle 3"/>
          <p:cNvSpPr>
            <a:spLocks noGrp="1" noChangeArrowheads="1"/>
          </p:cNvSpPr>
          <p:nvPr>
            <p:ph type="dt" idx="10"/>
          </p:nvPr>
        </p:nvSpPr>
        <p:spPr>
          <a:ln/>
        </p:spPr>
        <p:txBody>
          <a:bodyPr/>
          <a:lstStyle>
            <a:lvl1pPr>
              <a:defRPr/>
            </a:lvl1pPr>
          </a:lstStyle>
          <a:p>
            <a:pPr>
              <a:defRPr/>
            </a:pPr>
            <a:fld id="{8610A801-27DB-422C-B7DD-77E97625C247}" type="datetimeFigureOut">
              <a:rPr lang="ru-RU"/>
              <a:pPr>
                <a:defRPr/>
              </a:pPr>
              <a:t>27.10.2024</a:t>
            </a:fld>
            <a:endParaRPr lang="ru-RU"/>
          </a:p>
        </p:txBody>
      </p:sp>
      <p:sp>
        <p:nvSpPr>
          <p:cNvPr id="4" name="Rectangle 4"/>
          <p:cNvSpPr>
            <a:spLocks noGrp="1" noChangeArrowheads="1"/>
          </p:cNvSpPr>
          <p:nvPr>
            <p:ph type="ftr" idx="11"/>
          </p:nvPr>
        </p:nvSpPr>
        <p:spPr>
          <a:ln/>
        </p:spPr>
        <p:txBody>
          <a:bodyPr/>
          <a:lstStyle>
            <a:lvl1pPr>
              <a:defRPr/>
            </a:lvl1pPr>
          </a:lstStyle>
          <a:p>
            <a:pPr>
              <a:defRPr/>
            </a:pPr>
            <a:endParaRPr lang="ru-RU"/>
          </a:p>
        </p:txBody>
      </p:sp>
      <p:sp>
        <p:nvSpPr>
          <p:cNvPr id="5" name="Rectangle 5"/>
          <p:cNvSpPr>
            <a:spLocks noGrp="1" noChangeArrowheads="1"/>
          </p:cNvSpPr>
          <p:nvPr>
            <p:ph type="sldNum" idx="12"/>
          </p:nvPr>
        </p:nvSpPr>
        <p:spPr>
          <a:ln/>
        </p:spPr>
        <p:txBody>
          <a:bodyPr/>
          <a:lstStyle>
            <a:lvl1pPr>
              <a:defRPr/>
            </a:lvl1pPr>
          </a:lstStyle>
          <a:p>
            <a:pPr>
              <a:defRPr/>
            </a:pPr>
            <a:fld id="{FA2ABD5C-B606-45D0-A934-7021A2D10B34}" type="slidenum">
              <a:rPr lang="ru-RU"/>
              <a:pPr>
                <a:defRPr/>
              </a:pPr>
              <a:t>‹#›</a:t>
            </a:fld>
            <a:endParaRPr lang="ru-RU"/>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fld id="{169212B6-3CD3-494D-93DA-EC766D7CB620}" type="datetimeFigureOut">
              <a:rPr lang="ru-RU"/>
              <a:pPr>
                <a:defRPr/>
              </a:pPr>
              <a:t>27.10.2024</a:t>
            </a:fld>
            <a:endParaRPr lang="ru-RU"/>
          </a:p>
        </p:txBody>
      </p:sp>
      <p:sp>
        <p:nvSpPr>
          <p:cNvPr id="3" name="Rectangle 4"/>
          <p:cNvSpPr>
            <a:spLocks noGrp="1" noChangeArrowheads="1"/>
          </p:cNvSpPr>
          <p:nvPr>
            <p:ph type="ftr" idx="11"/>
          </p:nvPr>
        </p:nvSpPr>
        <p:spPr>
          <a:ln/>
        </p:spPr>
        <p:txBody>
          <a:bodyPr/>
          <a:lstStyle>
            <a:lvl1pPr>
              <a:defRPr/>
            </a:lvl1pPr>
          </a:lstStyle>
          <a:p>
            <a:pPr>
              <a:defRPr/>
            </a:pPr>
            <a:endParaRPr lang="ru-RU"/>
          </a:p>
        </p:txBody>
      </p:sp>
      <p:sp>
        <p:nvSpPr>
          <p:cNvPr id="4" name="Rectangle 5"/>
          <p:cNvSpPr>
            <a:spLocks noGrp="1" noChangeArrowheads="1"/>
          </p:cNvSpPr>
          <p:nvPr>
            <p:ph type="sldNum" idx="12"/>
          </p:nvPr>
        </p:nvSpPr>
        <p:spPr>
          <a:ln/>
        </p:spPr>
        <p:txBody>
          <a:bodyPr/>
          <a:lstStyle>
            <a:lvl1pPr>
              <a:defRPr/>
            </a:lvl1pPr>
          </a:lstStyle>
          <a:p>
            <a:pPr>
              <a:defRPr/>
            </a:pPr>
            <a:fld id="{042EB372-2869-4688-866C-FAC94A8ED335}" type="slidenum">
              <a:rPr lang="ru-RU"/>
              <a:pPr>
                <a:defRPr/>
              </a:pPr>
              <a:t>‹#›</a:t>
            </a:fld>
            <a:endParaRPr lang="ru-RU"/>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920" y="273629"/>
            <a:ext cx="3008160" cy="1160762"/>
          </a:xfrm>
        </p:spPr>
        <p:txBody>
          <a:bodyPr anchor="b"/>
          <a:lstStyle>
            <a:lvl1pPr algn="l">
              <a:defRPr sz="1800" b="1"/>
            </a:lvl1pPr>
          </a:lstStyle>
          <a:p>
            <a:r>
              <a:rPr lang="ru-RU" smtClean="0"/>
              <a:t>Образец заголовка</a:t>
            </a:r>
            <a:endParaRPr lang="ru-RU"/>
          </a:p>
        </p:txBody>
      </p:sp>
      <p:sp>
        <p:nvSpPr>
          <p:cNvPr id="3" name="Объект 2"/>
          <p:cNvSpPr>
            <a:spLocks noGrp="1"/>
          </p:cNvSpPr>
          <p:nvPr>
            <p:ph idx="1"/>
          </p:nvPr>
        </p:nvSpPr>
        <p:spPr>
          <a:xfrm>
            <a:off x="3575521" y="273629"/>
            <a:ext cx="5112000" cy="5852774"/>
          </a:xfrm>
        </p:spPr>
        <p:txBody>
          <a:bodyPr/>
          <a:lstStyle>
            <a:lvl1pPr>
              <a:defRPr sz="2900"/>
            </a:lvl1pPr>
            <a:lvl2pPr>
              <a:defRPr sz="2500"/>
            </a:lvl2pPr>
            <a:lvl3pPr>
              <a:defRPr sz="22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920" y="1434391"/>
            <a:ext cx="3008160" cy="4692013"/>
          </a:xfrm>
        </p:spPr>
        <p:txBody>
          <a:bodyPr/>
          <a:lstStyle>
            <a:lvl1pPr marL="0" indent="0">
              <a:buNone/>
              <a:defRPr sz="1300"/>
            </a:lvl1pPr>
            <a:lvl2pPr marL="414726" indent="0">
              <a:buNone/>
              <a:defRPr sz="1100"/>
            </a:lvl2pPr>
            <a:lvl3pPr marL="829452" indent="0">
              <a:buNone/>
              <a:defRPr sz="900"/>
            </a:lvl3pPr>
            <a:lvl4pPr marL="1244178" indent="0">
              <a:buNone/>
              <a:defRPr sz="800"/>
            </a:lvl4pPr>
            <a:lvl5pPr marL="1658904" indent="0">
              <a:buNone/>
              <a:defRPr sz="800"/>
            </a:lvl5pPr>
            <a:lvl6pPr marL="2073631" indent="0">
              <a:buNone/>
              <a:defRPr sz="800"/>
            </a:lvl6pPr>
            <a:lvl7pPr marL="2488357" indent="0">
              <a:buNone/>
              <a:defRPr sz="800"/>
            </a:lvl7pPr>
            <a:lvl8pPr marL="2903083" indent="0">
              <a:buNone/>
              <a:defRPr sz="800"/>
            </a:lvl8pPr>
            <a:lvl9pPr marL="3317809" indent="0">
              <a:buNone/>
              <a:defRPr sz="800"/>
            </a:lvl9pPr>
          </a:lstStyle>
          <a:p>
            <a:pPr lvl="0"/>
            <a:r>
              <a:rPr lang="ru-RU" smtClean="0"/>
              <a:t>Образец текста</a:t>
            </a:r>
          </a:p>
        </p:txBody>
      </p:sp>
      <p:sp>
        <p:nvSpPr>
          <p:cNvPr id="5" name="Rectangle 3"/>
          <p:cNvSpPr>
            <a:spLocks noGrp="1" noChangeArrowheads="1"/>
          </p:cNvSpPr>
          <p:nvPr>
            <p:ph type="dt" idx="10"/>
          </p:nvPr>
        </p:nvSpPr>
        <p:spPr>
          <a:ln/>
        </p:spPr>
        <p:txBody>
          <a:bodyPr/>
          <a:lstStyle>
            <a:lvl1pPr>
              <a:defRPr/>
            </a:lvl1pPr>
          </a:lstStyle>
          <a:p>
            <a:pPr>
              <a:defRPr/>
            </a:pPr>
            <a:fld id="{F65C5D8D-C135-4F86-838E-6846B11452E7}" type="datetimeFigureOut">
              <a:rPr lang="ru-RU"/>
              <a:pPr>
                <a:defRPr/>
              </a:pPr>
              <a:t>27.10.2024</a:t>
            </a:fld>
            <a:endParaRPr lang="ru-RU"/>
          </a:p>
        </p:txBody>
      </p:sp>
      <p:sp>
        <p:nvSpPr>
          <p:cNvPr id="6" name="Rectangle 4"/>
          <p:cNvSpPr>
            <a:spLocks noGrp="1" noChangeArrowheads="1"/>
          </p:cNvSpPr>
          <p:nvPr>
            <p:ph type="ftr" idx="11"/>
          </p:nvPr>
        </p:nvSpPr>
        <p:spPr>
          <a:ln/>
        </p:spPr>
        <p:txBody>
          <a:bodyPr/>
          <a:lstStyle>
            <a:lvl1pPr>
              <a:defRPr/>
            </a:lvl1pPr>
          </a:lstStyle>
          <a:p>
            <a:pPr>
              <a:defRPr/>
            </a:pPr>
            <a:endParaRPr lang="ru-RU"/>
          </a:p>
        </p:txBody>
      </p:sp>
      <p:sp>
        <p:nvSpPr>
          <p:cNvPr id="7" name="Rectangle 5"/>
          <p:cNvSpPr>
            <a:spLocks noGrp="1" noChangeArrowheads="1"/>
          </p:cNvSpPr>
          <p:nvPr>
            <p:ph type="sldNum" idx="12"/>
          </p:nvPr>
        </p:nvSpPr>
        <p:spPr>
          <a:ln/>
        </p:spPr>
        <p:txBody>
          <a:bodyPr/>
          <a:lstStyle>
            <a:lvl1pPr>
              <a:defRPr/>
            </a:lvl1pPr>
          </a:lstStyle>
          <a:p>
            <a:pPr>
              <a:defRPr/>
            </a:pPr>
            <a:fld id="{89C1C9F0-7662-4C11-A2C5-FAEDA158C27F}" type="slidenum">
              <a:rPr lang="ru-RU"/>
              <a:pPr>
                <a:defRPr/>
              </a:pPr>
              <a:t>‹#›</a:t>
            </a:fld>
            <a:endParaRPr lang="ru-RU"/>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801" y="4800025"/>
            <a:ext cx="5486400" cy="567420"/>
          </a:xfrm>
        </p:spPr>
        <p:txBody>
          <a:bodyPr anchor="b"/>
          <a:lstStyle>
            <a:lvl1pPr algn="l">
              <a:defRPr sz="1800" b="1"/>
            </a:lvl1pPr>
          </a:lstStyle>
          <a:p>
            <a:r>
              <a:rPr lang="ru-RU" smtClean="0"/>
              <a:t>Образец заголовка</a:t>
            </a:r>
            <a:endParaRPr lang="ru-RU"/>
          </a:p>
        </p:txBody>
      </p:sp>
      <p:sp>
        <p:nvSpPr>
          <p:cNvPr id="3" name="Рисунок 2"/>
          <p:cNvSpPr>
            <a:spLocks noGrp="1"/>
          </p:cNvSpPr>
          <p:nvPr>
            <p:ph type="pic" idx="1"/>
          </p:nvPr>
        </p:nvSpPr>
        <p:spPr>
          <a:xfrm>
            <a:off x="1792801" y="612065"/>
            <a:ext cx="5486400" cy="4115952"/>
          </a:xfrm>
        </p:spPr>
        <p:txBody>
          <a:bodyPr/>
          <a:lstStyle>
            <a:lvl1pPr marL="0" indent="0">
              <a:buNone/>
              <a:defRPr sz="2900"/>
            </a:lvl1pPr>
            <a:lvl2pPr marL="414726" indent="0">
              <a:buNone/>
              <a:defRPr sz="2500"/>
            </a:lvl2pPr>
            <a:lvl3pPr marL="829452" indent="0">
              <a:buNone/>
              <a:defRPr sz="2200"/>
            </a:lvl3pPr>
            <a:lvl4pPr marL="1244178" indent="0">
              <a:buNone/>
              <a:defRPr sz="1800"/>
            </a:lvl4pPr>
            <a:lvl5pPr marL="1658904" indent="0">
              <a:buNone/>
              <a:defRPr sz="1800"/>
            </a:lvl5pPr>
            <a:lvl6pPr marL="2073631" indent="0">
              <a:buNone/>
              <a:defRPr sz="1800"/>
            </a:lvl6pPr>
            <a:lvl7pPr marL="2488357" indent="0">
              <a:buNone/>
              <a:defRPr sz="1800"/>
            </a:lvl7pPr>
            <a:lvl8pPr marL="2903083" indent="0">
              <a:buNone/>
              <a:defRPr sz="1800"/>
            </a:lvl8pPr>
            <a:lvl9pPr marL="3317809" indent="0">
              <a:buNone/>
              <a:defRPr sz="1800"/>
            </a:lvl9pPr>
          </a:lstStyle>
          <a:p>
            <a:pPr lvl="0"/>
            <a:r>
              <a:rPr lang="ru-RU" noProof="0" smtClean="0"/>
              <a:t>Вставка рисунка</a:t>
            </a:r>
          </a:p>
        </p:txBody>
      </p:sp>
      <p:sp>
        <p:nvSpPr>
          <p:cNvPr id="4" name="Текст 3"/>
          <p:cNvSpPr>
            <a:spLocks noGrp="1"/>
          </p:cNvSpPr>
          <p:nvPr>
            <p:ph type="body" sz="half" idx="2"/>
          </p:nvPr>
        </p:nvSpPr>
        <p:spPr>
          <a:xfrm>
            <a:off x="1792801" y="5367444"/>
            <a:ext cx="5486400" cy="805044"/>
          </a:xfrm>
        </p:spPr>
        <p:txBody>
          <a:bodyPr/>
          <a:lstStyle>
            <a:lvl1pPr marL="0" indent="0">
              <a:buNone/>
              <a:defRPr sz="1300"/>
            </a:lvl1pPr>
            <a:lvl2pPr marL="414726" indent="0">
              <a:buNone/>
              <a:defRPr sz="1100"/>
            </a:lvl2pPr>
            <a:lvl3pPr marL="829452" indent="0">
              <a:buNone/>
              <a:defRPr sz="900"/>
            </a:lvl3pPr>
            <a:lvl4pPr marL="1244178" indent="0">
              <a:buNone/>
              <a:defRPr sz="800"/>
            </a:lvl4pPr>
            <a:lvl5pPr marL="1658904" indent="0">
              <a:buNone/>
              <a:defRPr sz="800"/>
            </a:lvl5pPr>
            <a:lvl6pPr marL="2073631" indent="0">
              <a:buNone/>
              <a:defRPr sz="800"/>
            </a:lvl6pPr>
            <a:lvl7pPr marL="2488357" indent="0">
              <a:buNone/>
              <a:defRPr sz="800"/>
            </a:lvl7pPr>
            <a:lvl8pPr marL="2903083" indent="0">
              <a:buNone/>
              <a:defRPr sz="800"/>
            </a:lvl8pPr>
            <a:lvl9pPr marL="3317809" indent="0">
              <a:buNone/>
              <a:defRPr sz="800"/>
            </a:lvl9pPr>
          </a:lstStyle>
          <a:p>
            <a:pPr lvl="0"/>
            <a:r>
              <a:rPr lang="ru-RU" smtClean="0"/>
              <a:t>Образец текста</a:t>
            </a:r>
          </a:p>
        </p:txBody>
      </p:sp>
      <p:sp>
        <p:nvSpPr>
          <p:cNvPr id="5" name="Rectangle 3"/>
          <p:cNvSpPr>
            <a:spLocks noGrp="1" noChangeArrowheads="1"/>
          </p:cNvSpPr>
          <p:nvPr>
            <p:ph type="dt" idx="10"/>
          </p:nvPr>
        </p:nvSpPr>
        <p:spPr>
          <a:ln/>
        </p:spPr>
        <p:txBody>
          <a:bodyPr/>
          <a:lstStyle>
            <a:lvl1pPr>
              <a:defRPr/>
            </a:lvl1pPr>
          </a:lstStyle>
          <a:p>
            <a:pPr>
              <a:defRPr/>
            </a:pPr>
            <a:fld id="{6EEA1A3C-2A31-46B2-BC6A-E426AD12FBFC}" type="datetimeFigureOut">
              <a:rPr lang="ru-RU"/>
              <a:pPr>
                <a:defRPr/>
              </a:pPr>
              <a:t>27.10.2024</a:t>
            </a:fld>
            <a:endParaRPr lang="ru-RU"/>
          </a:p>
        </p:txBody>
      </p:sp>
      <p:sp>
        <p:nvSpPr>
          <p:cNvPr id="6" name="Rectangle 4"/>
          <p:cNvSpPr>
            <a:spLocks noGrp="1" noChangeArrowheads="1"/>
          </p:cNvSpPr>
          <p:nvPr>
            <p:ph type="ftr" idx="11"/>
          </p:nvPr>
        </p:nvSpPr>
        <p:spPr>
          <a:ln/>
        </p:spPr>
        <p:txBody>
          <a:bodyPr/>
          <a:lstStyle>
            <a:lvl1pPr>
              <a:defRPr/>
            </a:lvl1pPr>
          </a:lstStyle>
          <a:p>
            <a:pPr>
              <a:defRPr/>
            </a:pPr>
            <a:endParaRPr lang="ru-RU"/>
          </a:p>
        </p:txBody>
      </p:sp>
      <p:sp>
        <p:nvSpPr>
          <p:cNvPr id="7" name="Rectangle 5"/>
          <p:cNvSpPr>
            <a:spLocks noGrp="1" noChangeArrowheads="1"/>
          </p:cNvSpPr>
          <p:nvPr>
            <p:ph type="sldNum" idx="12"/>
          </p:nvPr>
        </p:nvSpPr>
        <p:spPr>
          <a:ln/>
        </p:spPr>
        <p:txBody>
          <a:bodyPr/>
          <a:lstStyle>
            <a:lvl1pPr>
              <a:defRPr/>
            </a:lvl1pPr>
          </a:lstStyle>
          <a:p>
            <a:pPr>
              <a:defRPr/>
            </a:pPr>
            <a:fld id="{00395801-BE6A-4F7D-BE6B-764EC2C65AE9}" type="slidenum">
              <a:rPr lang="ru-RU"/>
              <a:pPr>
                <a:defRPr/>
              </a:pPr>
              <a:t>‹#›</a:t>
            </a:fld>
            <a:endParaRPr lang="ru-RU"/>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273050"/>
            <a:ext cx="8226425" cy="1144588"/>
          </a:xfrm>
          <a:prstGeom prst="rect">
            <a:avLst/>
          </a:prstGeom>
          <a:noFill/>
          <a:ln>
            <a:noFill/>
          </a:ln>
          <a:effectLst/>
          <a:extLst>
            <a:ext uri="{909E8E84-426E-40DD-AFC4-6F175D3DCCD1}"/>
            <a:ext uri="{91240B29-F687-4F45-9708-019B960494DF}"/>
            <a:ext uri="{AF507438-7753-43E0-B8FC-AC1667EBCBE1}"/>
          </a:extLst>
        </p:spPr>
        <p:txBody>
          <a:bodyPr vert="horz" wrap="square" lIns="0" tIns="0" rIns="0" bIns="0" numCol="1" anchor="ctr" anchorCtr="0" compatLnSpc="1">
            <a:prstTxWarp prst="textNoShape">
              <a:avLst/>
            </a:prstTxWarp>
          </a:bodyPr>
          <a:lstStyle/>
          <a:p>
            <a:pPr lvl="0"/>
            <a:r>
              <a:rPr lang="en-GB" altLang="ru-RU" smtClean="0"/>
              <a:t>Для правки текста заголовка щелкните мышью</a:t>
            </a:r>
          </a:p>
        </p:txBody>
      </p:sp>
      <p:sp>
        <p:nvSpPr>
          <p:cNvPr id="1027" name="Rectangle 2"/>
          <p:cNvSpPr>
            <a:spLocks noGrp="1" noChangeArrowheads="1"/>
          </p:cNvSpPr>
          <p:nvPr>
            <p:ph type="body" idx="1"/>
          </p:nvPr>
        </p:nvSpPr>
        <p:spPr bwMode="auto">
          <a:xfrm>
            <a:off x="457200" y="1604963"/>
            <a:ext cx="8226425" cy="4524375"/>
          </a:xfrm>
          <a:prstGeom prst="rect">
            <a:avLst/>
          </a:prstGeom>
          <a:noFill/>
          <a:ln w="9525">
            <a:noFill/>
            <a:miter lim="800000"/>
            <a:headEnd/>
            <a:tailEnd/>
          </a:ln>
        </p:spPr>
        <p:txBody>
          <a:bodyPr vert="horz" wrap="square" lIns="0" tIns="25602" rIns="0" bIns="0" numCol="1" anchor="t" anchorCtr="0" compatLnSpc="1">
            <a:prstTxWarp prst="textNoShape">
              <a:avLst/>
            </a:prstTxWarp>
          </a:bodyPr>
          <a:lstStyle/>
          <a:p>
            <a:pPr lvl="0"/>
            <a:r>
              <a:rPr lang="en-GB" altLang="ru-RU" smtClean="0"/>
              <a:t>Для правки структуры щелкните мышью</a:t>
            </a:r>
          </a:p>
          <a:p>
            <a:pPr lvl="1"/>
            <a:r>
              <a:rPr lang="en-GB" altLang="ru-RU" smtClean="0"/>
              <a:t>Второй уровень структуры</a:t>
            </a:r>
          </a:p>
          <a:p>
            <a:pPr lvl="2"/>
            <a:r>
              <a:rPr lang="en-GB" altLang="ru-RU" smtClean="0"/>
              <a:t>Третий уровень структуры</a:t>
            </a:r>
          </a:p>
          <a:p>
            <a:pPr lvl="3"/>
            <a:r>
              <a:rPr lang="en-GB" altLang="ru-RU" smtClean="0"/>
              <a:t>Четвертый уровень структуры</a:t>
            </a:r>
          </a:p>
          <a:p>
            <a:pPr lvl="4"/>
            <a:r>
              <a:rPr lang="en-GB" altLang="ru-RU" smtClean="0"/>
              <a:t>Пятый уровень структуры</a:t>
            </a:r>
          </a:p>
          <a:p>
            <a:pPr lvl="4"/>
            <a:r>
              <a:rPr lang="en-GB" altLang="ru-RU" smtClean="0"/>
              <a:t>Шестой уровень структуры</a:t>
            </a:r>
          </a:p>
          <a:p>
            <a:pPr lvl="4"/>
            <a:r>
              <a:rPr lang="en-GB" altLang="ru-RU" smtClean="0"/>
              <a:t>Седьмой уровень структуры</a:t>
            </a:r>
          </a:p>
          <a:p>
            <a:pPr lvl="4"/>
            <a:r>
              <a:rPr lang="en-GB" altLang="ru-RU" smtClean="0"/>
              <a:t>Восьмой уровень структуры</a:t>
            </a:r>
          </a:p>
          <a:p>
            <a:pPr lvl="4"/>
            <a:r>
              <a:rPr lang="en-GB" altLang="ru-RU" smtClean="0"/>
              <a:t>Девятый уровень структуры</a:t>
            </a:r>
          </a:p>
        </p:txBody>
      </p:sp>
      <p:sp>
        <p:nvSpPr>
          <p:cNvPr id="2" name="Rectangle 3"/>
          <p:cNvSpPr>
            <a:spLocks noGrp="1" noChangeArrowheads="1"/>
          </p:cNvSpPr>
          <p:nvPr>
            <p:ph type="dt"/>
          </p:nvPr>
        </p:nvSpPr>
        <p:spPr bwMode="auto">
          <a:xfrm>
            <a:off x="457200" y="6246813"/>
            <a:ext cx="2127250" cy="471487"/>
          </a:xfrm>
          <a:prstGeom prst="rect">
            <a:avLst/>
          </a:prstGeom>
          <a:noFill/>
          <a:ln>
            <a:noFill/>
          </a:ln>
          <a:effectLst/>
          <a:extLst>
            <a:ext uri="{909E8E84-426E-40DD-AFC4-6F175D3DCCD1}"/>
            <a:ext uri="{91240B29-F687-4F45-9708-019B960494DF}"/>
            <a:ext uri="{AF507438-7753-43E0-B8FC-AC1667EBCBE1}"/>
          </a:extLst>
        </p:spPr>
        <p:txBody>
          <a:bodyPr vert="horz" wrap="square" lIns="0" tIns="0" rIns="0" bIns="0" numCol="1" anchor="t" anchorCtr="0" compatLnSpc="1">
            <a:prstTxWarp prst="textNoShape">
              <a:avLst/>
            </a:prstTxWarp>
          </a:bodyPr>
          <a:lstStyle>
            <a:lvl1pPr fontAlgn="auto">
              <a:lnSpc>
                <a:spcPct val="95000"/>
              </a:lnSpc>
              <a:spcBef>
                <a:spcPts val="0"/>
              </a:spcBef>
              <a:spcAft>
                <a:spcPts val="0"/>
              </a:spcAft>
              <a:tabLst>
                <a:tab pos="656650" algn="l"/>
                <a:tab pos="1313299" algn="l"/>
                <a:tab pos="1969949" algn="l"/>
              </a:tabLst>
              <a:defRPr sz="1300">
                <a:solidFill>
                  <a:srgbClr val="000000"/>
                </a:solidFill>
                <a:latin typeface="Times New Roman" pitchFamily="18" charset="0"/>
                <a:ea typeface="Arial Unicode MS" pitchFamily="34" charset="-128"/>
                <a:cs typeface="Arial Unicode MS" pitchFamily="34" charset="-128"/>
              </a:defRPr>
            </a:lvl1pPr>
          </a:lstStyle>
          <a:p>
            <a:pPr>
              <a:defRPr/>
            </a:pPr>
            <a:fld id="{045FD01F-62AE-475C-8285-6495798E02F6}" type="datetimeFigureOut">
              <a:rPr lang="ru-RU"/>
              <a:pPr>
                <a:defRPr/>
              </a:pPr>
              <a:t>27.10.2024</a:t>
            </a:fld>
            <a:endParaRPr lang="ru-RU"/>
          </a:p>
        </p:txBody>
      </p:sp>
      <p:sp>
        <p:nvSpPr>
          <p:cNvPr id="1028" name="Rectangle 4"/>
          <p:cNvSpPr>
            <a:spLocks noGrp="1" noChangeArrowheads="1"/>
          </p:cNvSpPr>
          <p:nvPr>
            <p:ph type="ftr"/>
          </p:nvPr>
        </p:nvSpPr>
        <p:spPr bwMode="auto">
          <a:xfrm>
            <a:off x="3127375" y="6246813"/>
            <a:ext cx="2897188" cy="471487"/>
          </a:xfrm>
          <a:prstGeom prst="rect">
            <a:avLst/>
          </a:prstGeom>
          <a:noFill/>
          <a:ln>
            <a:noFill/>
          </a:ln>
          <a:effectLst/>
          <a:extLst>
            <a:ext uri="{909E8E84-426E-40DD-AFC4-6F175D3DCCD1}"/>
            <a:ext uri="{91240B29-F687-4F45-9708-019B960494DF}"/>
            <a:ext uri="{AF507438-7753-43E0-B8FC-AC1667EBCBE1}"/>
          </a:extLst>
        </p:spPr>
        <p:txBody>
          <a:bodyPr vert="horz" wrap="square" lIns="0" tIns="0" rIns="0" bIns="0" numCol="1" anchor="t" anchorCtr="0" compatLnSpc="1">
            <a:prstTxWarp prst="textNoShape">
              <a:avLst/>
            </a:prstTxWarp>
          </a:bodyPr>
          <a:lstStyle>
            <a:lvl1pPr algn="ctr" fontAlgn="auto">
              <a:lnSpc>
                <a:spcPct val="95000"/>
              </a:lnSpc>
              <a:spcBef>
                <a:spcPts val="0"/>
              </a:spcBef>
              <a:spcAft>
                <a:spcPts val="0"/>
              </a:spcAft>
              <a:tabLst>
                <a:tab pos="656650" algn="l"/>
                <a:tab pos="1313299" algn="l"/>
                <a:tab pos="1969949" algn="l"/>
                <a:tab pos="2626599" algn="l"/>
              </a:tabLst>
              <a:defRPr sz="1300">
                <a:solidFill>
                  <a:srgbClr val="000000"/>
                </a:solidFill>
                <a:latin typeface="Times New Roman" pitchFamily="18" charset="0"/>
                <a:ea typeface="Arial Unicode MS" pitchFamily="34" charset="-128"/>
                <a:cs typeface="Arial Unicode MS" pitchFamily="34" charset="-128"/>
              </a:defRPr>
            </a:lvl1pPr>
          </a:lstStyle>
          <a:p>
            <a:pPr>
              <a:defRPr/>
            </a:pPr>
            <a:endParaRPr lang="ru-RU"/>
          </a:p>
        </p:txBody>
      </p:sp>
      <p:sp>
        <p:nvSpPr>
          <p:cNvPr id="1029" name="Rectangle 5"/>
          <p:cNvSpPr>
            <a:spLocks noGrp="1" noChangeArrowheads="1"/>
          </p:cNvSpPr>
          <p:nvPr>
            <p:ph type="sldNum"/>
          </p:nvPr>
        </p:nvSpPr>
        <p:spPr bwMode="auto">
          <a:xfrm>
            <a:off x="6556375" y="6246813"/>
            <a:ext cx="2128838" cy="471487"/>
          </a:xfrm>
          <a:prstGeom prst="rect">
            <a:avLst/>
          </a:prstGeom>
          <a:noFill/>
          <a:ln>
            <a:noFill/>
          </a:ln>
          <a:effectLst/>
          <a:extLst>
            <a:ext uri="{909E8E84-426E-40DD-AFC4-6F175D3DCCD1}"/>
            <a:ext uri="{91240B29-F687-4F45-9708-019B960494DF}"/>
            <a:ext uri="{AF507438-7753-43E0-B8FC-AC1667EBCBE1}"/>
          </a:extLst>
        </p:spPr>
        <p:txBody>
          <a:bodyPr vert="horz" wrap="square" lIns="0" tIns="0" rIns="0" bIns="0" numCol="1" anchor="t" anchorCtr="0" compatLnSpc="1">
            <a:prstTxWarp prst="textNoShape">
              <a:avLst/>
            </a:prstTxWarp>
          </a:bodyPr>
          <a:lstStyle>
            <a:lvl1pPr algn="r" fontAlgn="auto">
              <a:lnSpc>
                <a:spcPct val="95000"/>
              </a:lnSpc>
              <a:spcBef>
                <a:spcPts val="0"/>
              </a:spcBef>
              <a:spcAft>
                <a:spcPts val="0"/>
              </a:spcAft>
              <a:tabLst>
                <a:tab pos="656650" algn="l"/>
                <a:tab pos="1313299" algn="l"/>
                <a:tab pos="1969949" algn="l"/>
              </a:tabLst>
              <a:defRPr sz="1300">
                <a:solidFill>
                  <a:srgbClr val="000000"/>
                </a:solidFill>
                <a:latin typeface="Times New Roman" pitchFamily="18" charset="0"/>
                <a:ea typeface="Arial Unicode MS" pitchFamily="34" charset="-128"/>
                <a:cs typeface="Arial Unicode MS" pitchFamily="34" charset="-128"/>
              </a:defRPr>
            </a:lvl1pPr>
          </a:lstStyle>
          <a:p>
            <a:pPr>
              <a:defRPr/>
            </a:pPr>
            <a:fld id="{4D3E83B3-2ECD-4F64-A3D8-ABDF74B5A2CC}"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0"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 id="2147483661" r:id="rId12"/>
  </p:sldLayoutIdLst>
  <p:transition spd="med">
    <p:fade/>
  </p:transition>
  <p:timing>
    <p:tnLst>
      <p:par>
        <p:cTn id="1" dur="indefinite" restart="never" nodeType="tmRoot"/>
      </p:par>
    </p:tnLst>
  </p:timing>
  <p:txStyles>
    <p:titleStyle>
      <a:lvl1pPr algn="ctr" defTabSz="406400" rtl="0" eaLnBrk="0" fontAlgn="base" hangingPunct="0">
        <a:lnSpc>
          <a:spcPct val="93000"/>
        </a:lnSpc>
        <a:spcBef>
          <a:spcPct val="0"/>
        </a:spcBef>
        <a:spcAft>
          <a:spcPct val="0"/>
        </a:spcAft>
        <a:buClr>
          <a:srgbClr val="000000"/>
        </a:buClr>
        <a:buSzPct val="100000"/>
        <a:buFont typeface="Times New Roman" pitchFamily="18" charset="0"/>
        <a:defRPr lang="en-GB" altLang="ru-RU" sz="3200">
          <a:solidFill>
            <a:srgbClr val="002060"/>
          </a:solidFill>
          <a:effectLst>
            <a:outerShdw blurRad="38100" dist="38100" dir="2700000" algn="tl">
              <a:srgbClr val="000000">
                <a:alpha val="43137"/>
              </a:srgbClr>
            </a:outerShdw>
          </a:effectLst>
          <a:latin typeface="Georgia" panose="02040502050405020303" pitchFamily="18" charset="0"/>
          <a:ea typeface="+mj-ea"/>
          <a:cs typeface="+mj-cs"/>
        </a:defRPr>
      </a:lvl1pPr>
      <a:lvl2pPr algn="ctr" defTabSz="406400" rtl="0" eaLnBrk="0" fontAlgn="base" hangingPunct="0">
        <a:lnSpc>
          <a:spcPct val="93000"/>
        </a:lnSpc>
        <a:spcBef>
          <a:spcPct val="0"/>
        </a:spcBef>
        <a:spcAft>
          <a:spcPct val="0"/>
        </a:spcAft>
        <a:buClr>
          <a:srgbClr val="000000"/>
        </a:buClr>
        <a:buSzPct val="100000"/>
        <a:buFont typeface="Times New Roman" pitchFamily="18" charset="0"/>
        <a:defRPr sz="3200">
          <a:solidFill>
            <a:srgbClr val="002060"/>
          </a:solidFill>
          <a:latin typeface="Georgia" pitchFamily="18" charset="0"/>
        </a:defRPr>
      </a:lvl2pPr>
      <a:lvl3pPr algn="ctr" defTabSz="406400" rtl="0" eaLnBrk="0" fontAlgn="base" hangingPunct="0">
        <a:lnSpc>
          <a:spcPct val="93000"/>
        </a:lnSpc>
        <a:spcBef>
          <a:spcPct val="0"/>
        </a:spcBef>
        <a:spcAft>
          <a:spcPct val="0"/>
        </a:spcAft>
        <a:buClr>
          <a:srgbClr val="000000"/>
        </a:buClr>
        <a:buSzPct val="100000"/>
        <a:buFont typeface="Times New Roman" pitchFamily="18" charset="0"/>
        <a:defRPr sz="3200">
          <a:solidFill>
            <a:srgbClr val="002060"/>
          </a:solidFill>
          <a:latin typeface="Georgia" pitchFamily="18" charset="0"/>
        </a:defRPr>
      </a:lvl3pPr>
      <a:lvl4pPr algn="ctr" defTabSz="406400" rtl="0" eaLnBrk="0" fontAlgn="base" hangingPunct="0">
        <a:lnSpc>
          <a:spcPct val="93000"/>
        </a:lnSpc>
        <a:spcBef>
          <a:spcPct val="0"/>
        </a:spcBef>
        <a:spcAft>
          <a:spcPct val="0"/>
        </a:spcAft>
        <a:buClr>
          <a:srgbClr val="000000"/>
        </a:buClr>
        <a:buSzPct val="100000"/>
        <a:buFont typeface="Times New Roman" pitchFamily="18" charset="0"/>
        <a:defRPr sz="3200">
          <a:solidFill>
            <a:srgbClr val="002060"/>
          </a:solidFill>
          <a:latin typeface="Georgia" pitchFamily="18" charset="0"/>
        </a:defRPr>
      </a:lvl4pPr>
      <a:lvl5pPr algn="ctr" defTabSz="406400" rtl="0" eaLnBrk="0" fontAlgn="base" hangingPunct="0">
        <a:lnSpc>
          <a:spcPct val="93000"/>
        </a:lnSpc>
        <a:spcBef>
          <a:spcPct val="0"/>
        </a:spcBef>
        <a:spcAft>
          <a:spcPct val="0"/>
        </a:spcAft>
        <a:buClr>
          <a:srgbClr val="000000"/>
        </a:buClr>
        <a:buSzPct val="100000"/>
        <a:buFont typeface="Times New Roman" pitchFamily="18" charset="0"/>
        <a:defRPr sz="3200">
          <a:solidFill>
            <a:srgbClr val="002060"/>
          </a:solidFill>
          <a:latin typeface="Georgia" pitchFamily="18" charset="0"/>
        </a:defRPr>
      </a:lvl5pPr>
      <a:lvl6pPr marL="2280994" indent="-207363" algn="ctr" defTabSz="407526" rtl="0" eaLnBrk="1" fontAlgn="base" hangingPunct="1">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defRPr>
      </a:lvl6pPr>
      <a:lvl7pPr marL="2695720" indent="-207363" algn="ctr" defTabSz="407526" rtl="0" eaLnBrk="1" fontAlgn="base" hangingPunct="1">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defRPr>
      </a:lvl7pPr>
      <a:lvl8pPr marL="3110446" indent="-207363" algn="ctr" defTabSz="407526" rtl="0" eaLnBrk="1" fontAlgn="base" hangingPunct="1">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defRPr>
      </a:lvl8pPr>
      <a:lvl9pPr marL="3525172" indent="-207363" algn="ctr" defTabSz="407526" rtl="0" eaLnBrk="1" fontAlgn="base" hangingPunct="1">
        <a:lnSpc>
          <a:spcPct val="93000"/>
        </a:lnSpc>
        <a:spcBef>
          <a:spcPct val="0"/>
        </a:spcBef>
        <a:spcAft>
          <a:spcPct val="0"/>
        </a:spcAft>
        <a:buClr>
          <a:srgbClr val="000000"/>
        </a:buClr>
        <a:buSzPct val="100000"/>
        <a:buFont typeface="Times New Roman" pitchFamily="18" charset="0"/>
        <a:defRPr sz="4000">
          <a:solidFill>
            <a:srgbClr val="000000"/>
          </a:solidFill>
          <a:latin typeface="Arial" charset="0"/>
        </a:defRPr>
      </a:lvl9pPr>
    </p:titleStyle>
    <p:bodyStyle>
      <a:lvl1pPr marL="309563" indent="-309563" algn="l" defTabSz="406400" rtl="0" eaLnBrk="0" fontAlgn="base" hangingPunct="0">
        <a:lnSpc>
          <a:spcPct val="93000"/>
        </a:lnSpc>
        <a:spcBef>
          <a:spcPct val="0"/>
        </a:spcBef>
        <a:spcAft>
          <a:spcPts val="1288"/>
        </a:spcAft>
        <a:buClr>
          <a:srgbClr val="000000"/>
        </a:buClr>
        <a:buSzPct val="100000"/>
        <a:buFont typeface="Times New Roman" pitchFamily="18" charset="0"/>
        <a:buChar char="•"/>
        <a:defRPr sz="2900">
          <a:solidFill>
            <a:srgbClr val="000000"/>
          </a:solidFill>
          <a:latin typeface="+mn-lt"/>
          <a:ea typeface="+mn-ea"/>
          <a:cs typeface="+mn-cs"/>
        </a:defRPr>
      </a:lvl1pPr>
      <a:lvl2pPr marL="673100" indent="-258763" algn="l" defTabSz="406400" rtl="0" eaLnBrk="0" fontAlgn="base" hangingPunct="0">
        <a:lnSpc>
          <a:spcPct val="93000"/>
        </a:lnSpc>
        <a:spcBef>
          <a:spcPct val="0"/>
        </a:spcBef>
        <a:spcAft>
          <a:spcPts val="1038"/>
        </a:spcAft>
        <a:buClr>
          <a:srgbClr val="000000"/>
        </a:buClr>
        <a:buSzPct val="100000"/>
        <a:buFont typeface="Times New Roman" pitchFamily="18" charset="0"/>
        <a:buChar char="–"/>
        <a:defRPr sz="2500">
          <a:solidFill>
            <a:srgbClr val="000000"/>
          </a:solidFill>
          <a:latin typeface="+mn-lt"/>
        </a:defRPr>
      </a:lvl2pPr>
      <a:lvl3pPr marL="1036638" indent="-206375" algn="l" defTabSz="406400" rtl="0" eaLnBrk="0" fontAlgn="base" hangingPunct="0">
        <a:lnSpc>
          <a:spcPct val="93000"/>
        </a:lnSpc>
        <a:spcBef>
          <a:spcPct val="0"/>
        </a:spcBef>
        <a:spcAft>
          <a:spcPts val="775"/>
        </a:spcAft>
        <a:buClr>
          <a:srgbClr val="000000"/>
        </a:buClr>
        <a:buSzPct val="100000"/>
        <a:buFont typeface="Times New Roman" pitchFamily="18" charset="0"/>
        <a:buChar char="•"/>
        <a:defRPr sz="2200">
          <a:solidFill>
            <a:srgbClr val="000000"/>
          </a:solidFill>
          <a:latin typeface="+mn-lt"/>
        </a:defRPr>
      </a:lvl3pPr>
      <a:lvl4pPr marL="1450975" indent="-206375" algn="l" defTabSz="406400" rtl="0" eaLnBrk="0" fontAlgn="base" hangingPunct="0">
        <a:lnSpc>
          <a:spcPct val="93000"/>
        </a:lnSpc>
        <a:spcBef>
          <a:spcPct val="0"/>
        </a:spcBef>
        <a:spcAft>
          <a:spcPts val="525"/>
        </a:spcAft>
        <a:buClr>
          <a:srgbClr val="000000"/>
        </a:buClr>
        <a:buSzPct val="100000"/>
        <a:buFont typeface="Times New Roman" pitchFamily="18" charset="0"/>
        <a:buChar char="–"/>
        <a:defRPr>
          <a:solidFill>
            <a:srgbClr val="000000"/>
          </a:solidFill>
          <a:latin typeface="+mn-lt"/>
        </a:defRPr>
      </a:lvl4pPr>
      <a:lvl5pPr marL="1865313" indent="-206375" algn="l" defTabSz="406400" rtl="0" eaLnBrk="0" fontAlgn="base" hangingPunct="0">
        <a:lnSpc>
          <a:spcPct val="93000"/>
        </a:lnSpc>
        <a:spcBef>
          <a:spcPct val="0"/>
        </a:spcBef>
        <a:spcAft>
          <a:spcPts val="263"/>
        </a:spcAft>
        <a:buClr>
          <a:srgbClr val="000000"/>
        </a:buClr>
        <a:buSzPct val="100000"/>
        <a:buFont typeface="Times New Roman" pitchFamily="18" charset="0"/>
        <a:buChar char="»"/>
        <a:defRPr>
          <a:solidFill>
            <a:srgbClr val="000000"/>
          </a:solidFill>
          <a:latin typeface="+mn-lt"/>
        </a:defRPr>
      </a:lvl5pPr>
      <a:lvl6pPr marL="2280994" indent="-207363" algn="l" defTabSz="407526" rtl="0" eaLnBrk="1" fontAlgn="base" hangingPunct="1">
        <a:lnSpc>
          <a:spcPct val="93000"/>
        </a:lnSpc>
        <a:spcBef>
          <a:spcPct val="0"/>
        </a:spcBef>
        <a:spcAft>
          <a:spcPts val="261"/>
        </a:spcAft>
        <a:buClr>
          <a:srgbClr val="000000"/>
        </a:buClr>
        <a:buSzPct val="100000"/>
        <a:buFont typeface="Times New Roman" pitchFamily="18" charset="0"/>
        <a:defRPr sz="1800">
          <a:solidFill>
            <a:srgbClr val="000000"/>
          </a:solidFill>
          <a:latin typeface="+mn-lt"/>
        </a:defRPr>
      </a:lvl6pPr>
      <a:lvl7pPr marL="2695720" indent="-207363" algn="l" defTabSz="407526" rtl="0" eaLnBrk="1" fontAlgn="base" hangingPunct="1">
        <a:lnSpc>
          <a:spcPct val="93000"/>
        </a:lnSpc>
        <a:spcBef>
          <a:spcPct val="0"/>
        </a:spcBef>
        <a:spcAft>
          <a:spcPts val="261"/>
        </a:spcAft>
        <a:buClr>
          <a:srgbClr val="000000"/>
        </a:buClr>
        <a:buSzPct val="100000"/>
        <a:buFont typeface="Times New Roman" pitchFamily="18" charset="0"/>
        <a:defRPr sz="1800">
          <a:solidFill>
            <a:srgbClr val="000000"/>
          </a:solidFill>
          <a:latin typeface="+mn-lt"/>
        </a:defRPr>
      </a:lvl7pPr>
      <a:lvl8pPr marL="3110446" indent="-207363" algn="l" defTabSz="407526" rtl="0" eaLnBrk="1" fontAlgn="base" hangingPunct="1">
        <a:lnSpc>
          <a:spcPct val="93000"/>
        </a:lnSpc>
        <a:spcBef>
          <a:spcPct val="0"/>
        </a:spcBef>
        <a:spcAft>
          <a:spcPts val="261"/>
        </a:spcAft>
        <a:buClr>
          <a:srgbClr val="000000"/>
        </a:buClr>
        <a:buSzPct val="100000"/>
        <a:buFont typeface="Times New Roman" pitchFamily="18" charset="0"/>
        <a:defRPr sz="1800">
          <a:solidFill>
            <a:srgbClr val="000000"/>
          </a:solidFill>
          <a:latin typeface="+mn-lt"/>
        </a:defRPr>
      </a:lvl8pPr>
      <a:lvl9pPr marL="3525172" indent="-207363" algn="l" defTabSz="407526" rtl="0" eaLnBrk="1" fontAlgn="base" hangingPunct="1">
        <a:lnSpc>
          <a:spcPct val="93000"/>
        </a:lnSpc>
        <a:spcBef>
          <a:spcPct val="0"/>
        </a:spcBef>
        <a:spcAft>
          <a:spcPts val="261"/>
        </a:spcAft>
        <a:buClr>
          <a:srgbClr val="000000"/>
        </a:buClr>
        <a:buSzPct val="100000"/>
        <a:buFont typeface="Times New Roman" pitchFamily="18" charset="0"/>
        <a:defRPr sz="1800">
          <a:solidFill>
            <a:srgbClr val="000000"/>
          </a:solidFill>
          <a:latin typeface="+mn-lt"/>
        </a:defRPr>
      </a:lvl9pPr>
    </p:bodyStyle>
    <p:otherStyle>
      <a:defPPr>
        <a:defRPr lang="ru-RU"/>
      </a:defPPr>
      <a:lvl1pPr marL="0" algn="l" defTabSz="829452" rtl="0" eaLnBrk="1" latinLnBrk="0" hangingPunct="1">
        <a:defRPr sz="1600" kern="1200">
          <a:solidFill>
            <a:schemeClr val="tx1"/>
          </a:solidFill>
          <a:latin typeface="+mn-lt"/>
          <a:ea typeface="+mn-ea"/>
          <a:cs typeface="+mn-cs"/>
        </a:defRPr>
      </a:lvl1pPr>
      <a:lvl2pPr marL="414726" algn="l" defTabSz="829452" rtl="0" eaLnBrk="1" latinLnBrk="0" hangingPunct="1">
        <a:defRPr sz="1600" kern="1200">
          <a:solidFill>
            <a:schemeClr val="tx1"/>
          </a:solidFill>
          <a:latin typeface="+mn-lt"/>
          <a:ea typeface="+mn-ea"/>
          <a:cs typeface="+mn-cs"/>
        </a:defRPr>
      </a:lvl2pPr>
      <a:lvl3pPr marL="829452" algn="l" defTabSz="829452" rtl="0" eaLnBrk="1" latinLnBrk="0" hangingPunct="1">
        <a:defRPr sz="1600" kern="1200">
          <a:solidFill>
            <a:schemeClr val="tx1"/>
          </a:solidFill>
          <a:latin typeface="+mn-lt"/>
          <a:ea typeface="+mn-ea"/>
          <a:cs typeface="+mn-cs"/>
        </a:defRPr>
      </a:lvl3pPr>
      <a:lvl4pPr marL="1244178" algn="l" defTabSz="829452" rtl="0" eaLnBrk="1" latinLnBrk="0" hangingPunct="1">
        <a:defRPr sz="1600" kern="1200">
          <a:solidFill>
            <a:schemeClr val="tx1"/>
          </a:solidFill>
          <a:latin typeface="+mn-lt"/>
          <a:ea typeface="+mn-ea"/>
          <a:cs typeface="+mn-cs"/>
        </a:defRPr>
      </a:lvl4pPr>
      <a:lvl5pPr marL="1658904" algn="l" defTabSz="829452" rtl="0" eaLnBrk="1" latinLnBrk="0" hangingPunct="1">
        <a:defRPr sz="1600" kern="1200">
          <a:solidFill>
            <a:schemeClr val="tx1"/>
          </a:solidFill>
          <a:latin typeface="+mn-lt"/>
          <a:ea typeface="+mn-ea"/>
          <a:cs typeface="+mn-cs"/>
        </a:defRPr>
      </a:lvl5pPr>
      <a:lvl6pPr marL="2073631" algn="l" defTabSz="829452" rtl="0" eaLnBrk="1" latinLnBrk="0" hangingPunct="1">
        <a:defRPr sz="1600" kern="1200">
          <a:solidFill>
            <a:schemeClr val="tx1"/>
          </a:solidFill>
          <a:latin typeface="+mn-lt"/>
          <a:ea typeface="+mn-ea"/>
          <a:cs typeface="+mn-cs"/>
        </a:defRPr>
      </a:lvl6pPr>
      <a:lvl7pPr marL="2488357" algn="l" defTabSz="829452" rtl="0" eaLnBrk="1" latinLnBrk="0" hangingPunct="1">
        <a:defRPr sz="1600" kern="1200">
          <a:solidFill>
            <a:schemeClr val="tx1"/>
          </a:solidFill>
          <a:latin typeface="+mn-lt"/>
          <a:ea typeface="+mn-ea"/>
          <a:cs typeface="+mn-cs"/>
        </a:defRPr>
      </a:lvl7pPr>
      <a:lvl8pPr marL="2903083" algn="l" defTabSz="829452" rtl="0" eaLnBrk="1" latinLnBrk="0" hangingPunct="1">
        <a:defRPr sz="1600" kern="1200">
          <a:solidFill>
            <a:schemeClr val="tx1"/>
          </a:solidFill>
          <a:latin typeface="+mn-lt"/>
          <a:ea typeface="+mn-ea"/>
          <a:cs typeface="+mn-cs"/>
        </a:defRPr>
      </a:lvl8pPr>
      <a:lvl9pPr marL="3317809" algn="l" defTabSz="829452"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051050" y="1628775"/>
            <a:ext cx="6405563" cy="1470025"/>
          </a:xfrm>
        </p:spPr>
        <p:txBody>
          <a:bodyPr/>
          <a:lstStyle/>
          <a:p>
            <a:pPr eaLnBrk="1" hangingPunct="1">
              <a:defRPr/>
            </a:pPr>
            <a:r>
              <a:rPr lang="ru-RU" sz="4000" b="1" smtClean="0">
                <a:solidFill>
                  <a:srgbClr val="000066"/>
                </a:solidFill>
                <a:effectLst>
                  <a:outerShdw blurRad="38100" dist="38100" dir="2700000" algn="tl">
                    <a:srgbClr val="C0C0C0"/>
                  </a:outerShdw>
                </a:effectLst>
              </a:rPr>
              <a:t>Текстовые задачи</a:t>
            </a:r>
            <a:br>
              <a:rPr lang="ru-RU" sz="4000" b="1" smtClean="0">
                <a:solidFill>
                  <a:srgbClr val="000066"/>
                </a:solidFill>
                <a:effectLst>
                  <a:outerShdw blurRad="38100" dist="38100" dir="2700000" algn="tl">
                    <a:srgbClr val="C0C0C0"/>
                  </a:outerShdw>
                </a:effectLst>
              </a:rPr>
            </a:br>
            <a:r>
              <a:rPr lang="ru-RU" sz="4000" b="1" smtClean="0">
                <a:solidFill>
                  <a:srgbClr val="000066"/>
                </a:solidFill>
                <a:effectLst>
                  <a:outerShdw blurRad="38100" dist="38100" dir="2700000" algn="tl">
                    <a:srgbClr val="C0C0C0"/>
                  </a:outerShdw>
                </a:effectLst>
              </a:rPr>
              <a:t> на</a:t>
            </a:r>
            <a:r>
              <a:rPr lang="ru-RU" sz="4000" b="1" smtClean="0">
                <a:solidFill>
                  <a:srgbClr val="000066"/>
                </a:solidFill>
                <a:effectLst>
                  <a:outerShdw blurRad="38100" dist="38100" dir="2700000" algn="tl">
                    <a:srgbClr val="C0C0C0"/>
                  </a:outerShdw>
                </a:effectLst>
                <a:latin typeface="Arial" charset="0"/>
              </a:rPr>
              <a:t> </a:t>
            </a:r>
            <a:r>
              <a:rPr lang="ru-RU" sz="4000" b="1" smtClean="0">
                <a:solidFill>
                  <a:srgbClr val="000066"/>
                </a:solidFill>
                <a:effectLst>
                  <a:outerShdw blurRad="38100" dist="38100" dir="2700000" algn="tl">
                    <a:srgbClr val="C0C0C0"/>
                  </a:outerShdw>
                </a:effectLst>
              </a:rPr>
              <a:t>совместную работу</a:t>
            </a:r>
          </a:p>
        </p:txBody>
      </p:sp>
      <p:sp>
        <p:nvSpPr>
          <p:cNvPr id="15362" name="TextBox 3"/>
          <p:cNvSpPr txBox="1">
            <a:spLocks noChangeArrowheads="1"/>
          </p:cNvSpPr>
          <p:nvPr/>
        </p:nvSpPr>
        <p:spPr bwMode="auto">
          <a:xfrm>
            <a:off x="3197225" y="3716338"/>
            <a:ext cx="3881438" cy="457200"/>
          </a:xfrm>
          <a:prstGeom prst="rect">
            <a:avLst/>
          </a:prstGeom>
          <a:noFill/>
          <a:ln w="9525">
            <a:noFill/>
            <a:miter lim="800000"/>
            <a:headEnd/>
            <a:tailEnd/>
          </a:ln>
        </p:spPr>
        <p:txBody>
          <a:bodyPr wrap="none">
            <a:spAutoFit/>
          </a:bodyPr>
          <a:lstStyle/>
          <a:p>
            <a:pPr algn="ctr"/>
            <a:r>
              <a:rPr lang="ru-RU" sz="2400" b="1">
                <a:solidFill>
                  <a:schemeClr val="accent2"/>
                </a:solidFill>
                <a:latin typeface="Baskerville Old Face" pitchFamily="18" charset="0"/>
              </a:rPr>
              <a:t>Подготовка  к ЕГЭ и </a:t>
            </a:r>
            <a:r>
              <a:rPr lang="ru-RU" sz="2400" b="1">
                <a:solidFill>
                  <a:schemeClr val="accent2"/>
                </a:solidFill>
              </a:rPr>
              <a:t>ОГЭ</a:t>
            </a:r>
          </a:p>
        </p:txBody>
      </p:sp>
      <p:sp>
        <p:nvSpPr>
          <p:cNvPr id="15363" name="TextBox 4"/>
          <p:cNvSpPr txBox="1">
            <a:spLocks noChangeArrowheads="1"/>
          </p:cNvSpPr>
          <p:nvPr/>
        </p:nvSpPr>
        <p:spPr bwMode="auto">
          <a:xfrm>
            <a:off x="1525588" y="4581525"/>
            <a:ext cx="5926137" cy="822325"/>
          </a:xfrm>
          <a:prstGeom prst="rect">
            <a:avLst/>
          </a:prstGeom>
          <a:noFill/>
          <a:ln w="9525">
            <a:noFill/>
            <a:miter lim="800000"/>
            <a:headEnd/>
            <a:tailEnd/>
          </a:ln>
        </p:spPr>
        <p:txBody>
          <a:bodyPr wrap="none">
            <a:spAutoFit/>
          </a:bodyPr>
          <a:lstStyle/>
          <a:p>
            <a:pPr algn="ctr"/>
            <a:r>
              <a:rPr lang="ru-RU" sz="2400" b="1" i="1">
                <a:latin typeface="Times New Roman" pitchFamily="18" charset="0"/>
                <a:cs typeface="Times New Roman" pitchFamily="18" charset="0"/>
              </a:rPr>
              <a:t>Учитель математики высшей категории</a:t>
            </a:r>
          </a:p>
          <a:p>
            <a:pPr algn="ctr"/>
            <a:r>
              <a:rPr lang="ru-RU" sz="2400" b="1" i="1">
                <a:latin typeface="Times New Roman" pitchFamily="18" charset="0"/>
                <a:cs typeface="Times New Roman" pitchFamily="18" charset="0"/>
              </a:rPr>
              <a:t>Манаенко Светлана Григорьевна</a:t>
            </a:r>
          </a:p>
        </p:txBody>
      </p:sp>
      <p:sp>
        <p:nvSpPr>
          <p:cNvPr id="15365" name="TextBox 6"/>
          <p:cNvSpPr txBox="1">
            <a:spLocks noChangeArrowheads="1"/>
          </p:cNvSpPr>
          <p:nvPr/>
        </p:nvSpPr>
        <p:spPr bwMode="auto">
          <a:xfrm>
            <a:off x="1092200" y="404813"/>
            <a:ext cx="6864350" cy="641350"/>
          </a:xfrm>
          <a:prstGeom prst="rect">
            <a:avLst/>
          </a:prstGeom>
          <a:noFill/>
          <a:ln w="9525">
            <a:noFill/>
            <a:miter lim="800000"/>
            <a:headEnd/>
            <a:tailEnd/>
          </a:ln>
        </p:spPr>
        <p:txBody>
          <a:bodyPr>
            <a:spAutoFit/>
          </a:bodyPr>
          <a:lstStyle/>
          <a:p>
            <a:pPr algn="ctr"/>
            <a:r>
              <a:rPr lang="ru-RU" b="1">
                <a:latin typeface="Baskerville Old Face" pitchFamily="18" charset="0"/>
                <a:cs typeface="Times New Roman" pitchFamily="18" charset="0"/>
              </a:rPr>
              <a:t>Муниципальное бюджетное </a:t>
            </a:r>
            <a:r>
              <a:rPr lang="ru-RU" b="1">
                <a:cs typeface="Times New Roman" pitchFamily="18" charset="0"/>
              </a:rPr>
              <a:t>обще</a:t>
            </a:r>
            <a:r>
              <a:rPr lang="ru-RU" b="1">
                <a:latin typeface="Baskerville Old Face" pitchFamily="18" charset="0"/>
                <a:cs typeface="Times New Roman" pitchFamily="18" charset="0"/>
              </a:rPr>
              <a:t>образовательное учреждение</a:t>
            </a:r>
          </a:p>
          <a:p>
            <a:pPr algn="ctr"/>
            <a:r>
              <a:rPr lang="ru-RU" b="1">
                <a:latin typeface="Baskerville Old Face" pitchFamily="18" charset="0"/>
                <a:cs typeface="Times New Roman" pitchFamily="18" charset="0"/>
              </a:rPr>
              <a:t>«Обоянская средняя общеобразовательная школа №2»</a:t>
            </a:r>
          </a:p>
        </p:txBody>
      </p:sp>
      <p:pic>
        <p:nvPicPr>
          <p:cNvPr id="15366" name="Picture 13" descr="http://img-fotki.yandex.ru/get/4914/89635038.55b/0_6d255_9af1652c_XL"/>
          <p:cNvPicPr>
            <a:picLocks noChangeAspect="1" noChangeArrowheads="1"/>
          </p:cNvPicPr>
          <p:nvPr/>
        </p:nvPicPr>
        <p:blipFill>
          <a:blip r:embed="rId3"/>
          <a:srcRect/>
          <a:stretch>
            <a:fillRect/>
          </a:stretch>
        </p:blipFill>
        <p:spPr bwMode="auto">
          <a:xfrm>
            <a:off x="468313" y="2133600"/>
            <a:ext cx="1733550" cy="2303463"/>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a:xfrm>
            <a:off x="468313" y="260350"/>
            <a:ext cx="8226425" cy="1144588"/>
          </a:xfrm>
        </p:spPr>
        <p:txBody>
          <a:bodyPr/>
          <a:lstStyle/>
          <a:p>
            <a:r>
              <a:rPr lang="ru-RU" sz="2800" b="1" i="1" smtClean="0">
                <a:effectLst/>
              </a:rPr>
              <a:t>Алгоритм решения задач</a:t>
            </a:r>
            <a:br>
              <a:rPr lang="ru-RU" sz="2800" b="1" i="1" smtClean="0">
                <a:effectLst/>
              </a:rPr>
            </a:br>
            <a:r>
              <a:rPr lang="ru-RU" sz="2800" b="1" i="1" smtClean="0">
                <a:effectLst/>
              </a:rPr>
              <a:t> на совместную работу</a:t>
            </a:r>
          </a:p>
        </p:txBody>
      </p:sp>
      <p:sp>
        <p:nvSpPr>
          <p:cNvPr id="25602" name="Rectangle 3"/>
          <p:cNvSpPr>
            <a:spLocks noGrp="1" noChangeArrowheads="1"/>
          </p:cNvSpPr>
          <p:nvPr>
            <p:ph type="body" idx="1"/>
          </p:nvPr>
        </p:nvSpPr>
        <p:spPr>
          <a:xfrm>
            <a:off x="684213" y="1628775"/>
            <a:ext cx="7200900" cy="4608513"/>
          </a:xfrm>
        </p:spPr>
        <p:txBody>
          <a:bodyPr/>
          <a:lstStyle/>
          <a:p>
            <a:pPr>
              <a:lnSpc>
                <a:spcPct val="73000"/>
              </a:lnSpc>
              <a:buFont typeface="Times New Roman" pitchFamily="18" charset="0"/>
              <a:buNone/>
            </a:pPr>
            <a:r>
              <a:rPr lang="ru-RU" sz="1500" smtClean="0"/>
              <a:t>    3. </a:t>
            </a:r>
            <a:r>
              <a:rPr lang="ru-RU" sz="2000" smtClean="0">
                <a:latin typeface="Georgia" pitchFamily="18" charset="0"/>
              </a:rPr>
              <a:t>Во время решения задач на совместную работу нужно ответить на следующие вопросы (рассмотрим на примере рабочих): </a:t>
            </a:r>
          </a:p>
          <a:p>
            <a:pPr>
              <a:lnSpc>
                <a:spcPct val="73000"/>
              </a:lnSpc>
              <a:buFont typeface="Times New Roman" pitchFamily="18" charset="0"/>
              <a:buNone/>
            </a:pPr>
            <a:r>
              <a:rPr lang="ru-RU" sz="2000" smtClean="0">
                <a:latin typeface="Georgia" pitchFamily="18" charset="0"/>
              </a:rPr>
              <a:t>― Что принято за время выполнения работы первым рабочим? </a:t>
            </a:r>
          </a:p>
          <a:p>
            <a:pPr>
              <a:lnSpc>
                <a:spcPct val="73000"/>
              </a:lnSpc>
              <a:buFont typeface="Times New Roman" pitchFamily="18" charset="0"/>
              <a:buNone/>
            </a:pPr>
            <a:r>
              <a:rPr lang="ru-RU" sz="2000" smtClean="0">
                <a:latin typeface="Georgia" pitchFamily="18" charset="0"/>
              </a:rPr>
              <a:t>― Что принято за время выполнения работы вторым рабочим? </a:t>
            </a:r>
          </a:p>
          <a:p>
            <a:pPr>
              <a:lnSpc>
                <a:spcPct val="73000"/>
              </a:lnSpc>
              <a:buFont typeface="Times New Roman" pitchFamily="18" charset="0"/>
              <a:buNone/>
            </a:pPr>
            <a:r>
              <a:rPr lang="ru-RU" sz="2000" smtClean="0">
                <a:latin typeface="Georgia" pitchFamily="18" charset="0"/>
              </a:rPr>
              <a:t>― Какова производительность труда первого рабочего? </a:t>
            </a:r>
          </a:p>
          <a:p>
            <a:pPr>
              <a:lnSpc>
                <a:spcPct val="73000"/>
              </a:lnSpc>
              <a:buFont typeface="Times New Roman" pitchFamily="18" charset="0"/>
              <a:buNone/>
            </a:pPr>
            <a:r>
              <a:rPr lang="ru-RU" sz="2000" smtClean="0">
                <a:latin typeface="Georgia" pitchFamily="18" charset="0"/>
              </a:rPr>
              <a:t>― Какова производительность труда второго рабочего? </a:t>
            </a:r>
          </a:p>
          <a:p>
            <a:pPr>
              <a:lnSpc>
                <a:spcPct val="73000"/>
              </a:lnSpc>
              <a:buFont typeface="Times New Roman" pitchFamily="18" charset="0"/>
              <a:buNone/>
            </a:pPr>
            <a:r>
              <a:rPr lang="ru-RU" sz="2000" smtClean="0">
                <a:latin typeface="Georgia" pitchFamily="18" charset="0"/>
              </a:rPr>
              <a:t>― Чему равна совместная производительность труда? </a:t>
            </a:r>
          </a:p>
          <a:p>
            <a:pPr>
              <a:lnSpc>
                <a:spcPct val="73000"/>
              </a:lnSpc>
              <a:buFont typeface="Times New Roman" pitchFamily="18" charset="0"/>
              <a:buNone/>
            </a:pPr>
            <a:r>
              <a:rPr lang="ru-RU" sz="2000" smtClean="0">
                <a:latin typeface="Georgia" pitchFamily="18" charset="0"/>
              </a:rPr>
              <a:t>― Чему равно время, за которое выполнят задание, работая вместе? </a:t>
            </a:r>
          </a:p>
        </p:txBody>
      </p:sp>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a:xfrm>
            <a:off x="1331913" y="333375"/>
            <a:ext cx="6551612" cy="1008063"/>
          </a:xfrm>
        </p:spPr>
        <p:txBody>
          <a:bodyPr/>
          <a:lstStyle/>
          <a:p>
            <a:r>
              <a:rPr lang="ru-RU" sz="2800" b="1" i="1" smtClean="0">
                <a:effectLst/>
              </a:rPr>
              <a:t>Алгоритм решения задач на совместную работу</a:t>
            </a:r>
          </a:p>
        </p:txBody>
      </p:sp>
      <p:sp>
        <p:nvSpPr>
          <p:cNvPr id="26626" name="Rectangle 3"/>
          <p:cNvSpPr>
            <a:spLocks noGrp="1" noChangeArrowheads="1"/>
          </p:cNvSpPr>
          <p:nvPr>
            <p:ph type="body" idx="1"/>
          </p:nvPr>
        </p:nvSpPr>
        <p:spPr>
          <a:xfrm>
            <a:off x="684213" y="1484313"/>
            <a:ext cx="7559675" cy="4537075"/>
          </a:xfrm>
        </p:spPr>
        <p:txBody>
          <a:bodyPr/>
          <a:lstStyle/>
          <a:p>
            <a:pPr>
              <a:lnSpc>
                <a:spcPct val="73000"/>
              </a:lnSpc>
              <a:buFont typeface="Times New Roman" pitchFamily="18" charset="0"/>
              <a:buNone/>
            </a:pPr>
            <a:r>
              <a:rPr lang="ru-RU" sz="2000" smtClean="0">
                <a:latin typeface="Georgia" pitchFamily="18" charset="0"/>
              </a:rPr>
              <a:t>Объём работы принимаем равным 1. </a:t>
            </a:r>
          </a:p>
          <a:p>
            <a:pPr>
              <a:lnSpc>
                <a:spcPct val="73000"/>
              </a:lnSpc>
              <a:buFont typeface="Times New Roman" pitchFamily="18" charset="0"/>
              <a:buNone/>
            </a:pPr>
            <a:r>
              <a:rPr lang="ru-RU" sz="2000" smtClean="0">
                <a:latin typeface="Georgia" pitchFamily="18" charset="0"/>
              </a:rPr>
              <a:t>Пусть </a:t>
            </a:r>
            <a:r>
              <a:rPr lang="ru-RU" sz="2000" b="1" i="1" smtClean="0">
                <a:latin typeface="Georgia" pitchFamily="18" charset="0"/>
              </a:rPr>
              <a:t>х </a:t>
            </a:r>
            <a:r>
              <a:rPr lang="ru-RU" sz="2000" smtClean="0">
                <a:latin typeface="Georgia" pitchFamily="18" charset="0"/>
              </a:rPr>
              <a:t>– время выполнения некоторой работы первым рабочим, </a:t>
            </a:r>
          </a:p>
          <a:p>
            <a:pPr>
              <a:lnSpc>
                <a:spcPct val="73000"/>
              </a:lnSpc>
              <a:buFont typeface="Times New Roman" pitchFamily="18" charset="0"/>
              <a:buNone/>
            </a:pPr>
            <a:r>
              <a:rPr lang="ru-RU" sz="2000" smtClean="0">
                <a:latin typeface="Georgia" pitchFamily="18" charset="0"/>
              </a:rPr>
              <a:t>          </a:t>
            </a:r>
            <a:r>
              <a:rPr lang="ru-RU" sz="2000" b="1" smtClean="0">
                <a:latin typeface="Georgia" pitchFamily="18" charset="0"/>
              </a:rPr>
              <a:t> </a:t>
            </a:r>
            <a:r>
              <a:rPr lang="ru-RU" sz="2000" b="1" i="1" smtClean="0">
                <a:latin typeface="Georgia" pitchFamily="18" charset="0"/>
              </a:rPr>
              <a:t>у </a:t>
            </a:r>
            <a:r>
              <a:rPr lang="ru-RU" sz="2000" smtClean="0">
                <a:latin typeface="Georgia" pitchFamily="18" charset="0"/>
              </a:rPr>
              <a:t>– время выполнения этой же работы вторым рабочим.</a:t>
            </a:r>
          </a:p>
          <a:p>
            <a:pPr>
              <a:lnSpc>
                <a:spcPct val="73000"/>
              </a:lnSpc>
              <a:buFont typeface="Times New Roman" pitchFamily="18" charset="0"/>
              <a:buNone/>
            </a:pPr>
            <a:r>
              <a:rPr lang="ru-RU" sz="2000" smtClean="0">
                <a:latin typeface="Georgia" pitchFamily="18" charset="0"/>
              </a:rPr>
              <a:t>Тогда </a:t>
            </a:r>
            <a:r>
              <a:rPr lang="ru-RU" sz="2000" b="1" smtClean="0">
                <a:latin typeface="Georgia" pitchFamily="18" charset="0"/>
              </a:rPr>
              <a:t> 1/х </a:t>
            </a:r>
            <a:r>
              <a:rPr lang="ru-RU" sz="2000" smtClean="0">
                <a:latin typeface="Georgia" pitchFamily="18" charset="0"/>
              </a:rPr>
              <a:t>– производительность труда первого рабочего,</a:t>
            </a:r>
          </a:p>
          <a:p>
            <a:pPr algn="r">
              <a:lnSpc>
                <a:spcPct val="73000"/>
              </a:lnSpc>
              <a:buFont typeface="Times New Roman" pitchFamily="18" charset="0"/>
              <a:buNone/>
            </a:pPr>
            <a:r>
              <a:rPr lang="ru-RU" sz="2000" b="1" smtClean="0">
                <a:latin typeface="Georgia" pitchFamily="18" charset="0"/>
              </a:rPr>
              <a:t>1/у</a:t>
            </a:r>
            <a:r>
              <a:rPr lang="ru-RU" sz="2000" smtClean="0">
                <a:latin typeface="Georgia" pitchFamily="18" charset="0"/>
              </a:rPr>
              <a:t> – производительность труда второго рабочего, </a:t>
            </a:r>
          </a:p>
          <a:p>
            <a:pPr algn="r">
              <a:lnSpc>
                <a:spcPct val="73000"/>
              </a:lnSpc>
              <a:buFont typeface="Times New Roman" pitchFamily="18" charset="0"/>
              <a:buNone/>
            </a:pPr>
            <a:r>
              <a:rPr lang="ru-RU" sz="2000" b="1" smtClean="0">
                <a:latin typeface="Georgia" pitchFamily="18" charset="0"/>
              </a:rPr>
              <a:t>1/х + 1/у</a:t>
            </a:r>
            <a:r>
              <a:rPr lang="ru-RU" sz="2000" smtClean="0">
                <a:latin typeface="Georgia" pitchFamily="18" charset="0"/>
              </a:rPr>
              <a:t>  -  совместная производительность труда. </a:t>
            </a:r>
          </a:p>
          <a:p>
            <a:pPr algn="r">
              <a:lnSpc>
                <a:spcPct val="73000"/>
              </a:lnSpc>
              <a:buFont typeface="Times New Roman" pitchFamily="18" charset="0"/>
              <a:buNone/>
            </a:pPr>
            <a:r>
              <a:rPr lang="ru-RU" sz="2000" b="1" smtClean="0">
                <a:latin typeface="Georgia" pitchFamily="18" charset="0"/>
              </a:rPr>
              <a:t>1/(1/х+1/у) = ху/(х+у)</a:t>
            </a:r>
            <a:r>
              <a:rPr lang="ru-RU" sz="2000" smtClean="0">
                <a:latin typeface="Georgia" pitchFamily="18" charset="0"/>
              </a:rPr>
              <a:t>   – время, за которое они выполнят задание, работая вместе. </a:t>
            </a:r>
          </a:p>
        </p:txBody>
      </p:sp>
      <p:pic>
        <p:nvPicPr>
          <p:cNvPr id="26627" name="Picture 8" descr="C:\Documents and Settings\Маша.ACER\Desktop\i1031-00026.gif"/>
          <p:cNvPicPr>
            <a:picLocks noChangeAspect="1" noChangeArrowheads="1"/>
          </p:cNvPicPr>
          <p:nvPr/>
        </p:nvPicPr>
        <p:blipFill>
          <a:blip r:embed="rId2"/>
          <a:srcRect/>
          <a:stretch>
            <a:fillRect/>
          </a:stretch>
        </p:blipFill>
        <p:spPr bwMode="auto">
          <a:xfrm>
            <a:off x="1042988" y="4429125"/>
            <a:ext cx="2376487" cy="2066925"/>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WordArt 2"/>
          <p:cNvSpPr>
            <a:spLocks noChangeArrowheads="1" noChangeShapeType="1" noTextEdit="1"/>
          </p:cNvSpPr>
          <p:nvPr/>
        </p:nvSpPr>
        <p:spPr bwMode="auto">
          <a:xfrm>
            <a:off x="1127288" y="648673"/>
            <a:ext cx="6893616" cy="824724"/>
          </a:xfrm>
          <a:prstGeom prst="rect">
            <a:avLst/>
          </a:prstGeom>
        </p:spPr>
        <p:txBody>
          <a:bodyPr lIns="0" tIns="0" rIns="0" bIns="0" fromWordArt="1" anchor="ctr">
            <a:prstTxWarp prst="textPlain">
              <a:avLst>
                <a:gd name="adj" fmla="val 50000"/>
              </a:avLst>
            </a:prstTxWarp>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ru-RU" sz="4800" b="1" kern="10" spc="50" dirty="0">
                <a:ln w="11430"/>
                <a:solidFill>
                  <a:srgbClr val="9900FF"/>
                </a:solidFill>
                <a:effectLst>
                  <a:outerShdw blurRad="76200" dist="50800" dir="5400000" algn="tl" rotWithShape="0">
                    <a:srgbClr val="000000">
                      <a:alpha val="65000"/>
                    </a:srgbClr>
                  </a:outerShdw>
                </a:effectLst>
                <a:latin typeface="Times New Roman" pitchFamily="18" charset="0"/>
                <a:cs typeface="Times New Roman" pitchFamily="18" charset="0"/>
              </a:rPr>
              <a:t>Рекомендации  к решению задач:</a:t>
            </a:r>
          </a:p>
        </p:txBody>
      </p:sp>
      <p:sp>
        <p:nvSpPr>
          <p:cNvPr id="27650" name="Text Box 3"/>
          <p:cNvSpPr txBox="1">
            <a:spLocks noChangeArrowheads="1"/>
          </p:cNvSpPr>
          <p:nvPr/>
        </p:nvSpPr>
        <p:spPr bwMode="auto">
          <a:xfrm>
            <a:off x="611188" y="1844675"/>
            <a:ext cx="5429250" cy="579438"/>
          </a:xfrm>
          <a:prstGeom prst="rect">
            <a:avLst/>
          </a:prstGeom>
          <a:noFill/>
          <a:ln w="9525">
            <a:noFill/>
            <a:miter lim="800000"/>
            <a:headEnd/>
            <a:tailEnd/>
          </a:ln>
        </p:spPr>
        <p:txBody>
          <a:bodyPr>
            <a:spAutoFit/>
          </a:bodyPr>
          <a:lstStyle/>
          <a:p>
            <a:r>
              <a:rPr lang="ru-RU" sz="3200" b="1">
                <a:solidFill>
                  <a:schemeClr val="tx2"/>
                </a:solidFill>
                <a:latin typeface="Tahoma" pitchFamily="34" charset="0"/>
              </a:rPr>
              <a:t>Что необходимо знать? </a:t>
            </a:r>
          </a:p>
        </p:txBody>
      </p:sp>
      <p:sp>
        <p:nvSpPr>
          <p:cNvPr id="4" name="Text Box 3"/>
          <p:cNvSpPr txBox="1">
            <a:spLocks noChangeArrowheads="1"/>
          </p:cNvSpPr>
          <p:nvPr/>
        </p:nvSpPr>
        <p:spPr bwMode="auto">
          <a:xfrm>
            <a:off x="857250" y="2571750"/>
            <a:ext cx="7858125" cy="584200"/>
          </a:xfrm>
          <a:prstGeom prst="rect">
            <a:avLst/>
          </a:prstGeom>
          <a:noFill/>
          <a:ln w="9525">
            <a:noFill/>
            <a:miter lim="800000"/>
            <a:headEnd/>
            <a:tailEnd/>
          </a:ln>
        </p:spPr>
        <p:txBody>
          <a:bodyPr>
            <a:spAutoFit/>
          </a:bodyPr>
          <a:lstStyle/>
          <a:p>
            <a:r>
              <a:rPr lang="ru-RU" sz="3200" b="1">
                <a:solidFill>
                  <a:srgbClr val="0000FF"/>
                </a:solidFill>
                <a:latin typeface="Tahoma" pitchFamily="34" charset="0"/>
              </a:rPr>
              <a:t>1. Объём, выполняемой работы!</a:t>
            </a:r>
            <a:r>
              <a:rPr lang="en-US" sz="3200" b="1">
                <a:solidFill>
                  <a:srgbClr val="0000FF"/>
                </a:solidFill>
                <a:latin typeface="Tahoma" pitchFamily="34" charset="0"/>
              </a:rPr>
              <a:t> (A)</a:t>
            </a:r>
            <a:endParaRPr lang="ru-RU" sz="3200" b="1">
              <a:solidFill>
                <a:srgbClr val="0000FF"/>
              </a:solidFill>
              <a:latin typeface="Tahoma" pitchFamily="34" charset="0"/>
            </a:endParaRPr>
          </a:p>
        </p:txBody>
      </p:sp>
      <p:sp>
        <p:nvSpPr>
          <p:cNvPr id="5" name="Text Box 3"/>
          <p:cNvSpPr txBox="1">
            <a:spLocks noChangeArrowheads="1"/>
          </p:cNvSpPr>
          <p:nvPr/>
        </p:nvSpPr>
        <p:spPr bwMode="auto">
          <a:xfrm>
            <a:off x="857250" y="4214813"/>
            <a:ext cx="7747000" cy="579437"/>
          </a:xfrm>
          <a:prstGeom prst="rect">
            <a:avLst/>
          </a:prstGeom>
          <a:noFill/>
          <a:ln w="9525">
            <a:noFill/>
            <a:miter lim="800000"/>
            <a:headEnd/>
            <a:tailEnd/>
          </a:ln>
        </p:spPr>
        <p:txBody>
          <a:bodyPr>
            <a:spAutoFit/>
          </a:bodyPr>
          <a:lstStyle/>
          <a:p>
            <a:r>
              <a:rPr lang="en-US" sz="3200" b="1">
                <a:solidFill>
                  <a:srgbClr val="0000FF"/>
                </a:solidFill>
                <a:latin typeface="Tahoma" pitchFamily="34" charset="0"/>
              </a:rPr>
              <a:t>3</a:t>
            </a:r>
            <a:r>
              <a:rPr lang="ru-RU" sz="3200" b="1">
                <a:solidFill>
                  <a:srgbClr val="0000FF"/>
                </a:solidFill>
                <a:latin typeface="Tahoma" pitchFamily="34" charset="0"/>
              </a:rPr>
              <a:t>. Производительность!</a:t>
            </a:r>
            <a:r>
              <a:rPr lang="en-US" sz="3200" b="1">
                <a:solidFill>
                  <a:srgbClr val="0000FF"/>
                </a:solidFill>
                <a:latin typeface="Tahoma" pitchFamily="34" charset="0"/>
              </a:rPr>
              <a:t> (P </a:t>
            </a:r>
            <a:r>
              <a:rPr lang="ru-RU" sz="3200" b="1">
                <a:solidFill>
                  <a:srgbClr val="0000FF"/>
                </a:solidFill>
                <a:latin typeface="Tahoma" pitchFamily="34" charset="0"/>
              </a:rPr>
              <a:t>или </a:t>
            </a:r>
            <a:r>
              <a:rPr lang="en-US" sz="3200" b="1">
                <a:solidFill>
                  <a:srgbClr val="0000FF"/>
                </a:solidFill>
                <a:latin typeface="Tahoma" pitchFamily="34" charset="0"/>
              </a:rPr>
              <a:t>N)</a:t>
            </a:r>
            <a:endParaRPr lang="ru-RU" sz="3200" b="1">
              <a:solidFill>
                <a:srgbClr val="0000FF"/>
              </a:solidFill>
              <a:latin typeface="Tahoma" pitchFamily="34" charset="0"/>
            </a:endParaRPr>
          </a:p>
        </p:txBody>
      </p:sp>
      <p:sp>
        <p:nvSpPr>
          <p:cNvPr id="7" name="Text Box 3"/>
          <p:cNvSpPr txBox="1">
            <a:spLocks noChangeArrowheads="1"/>
          </p:cNvSpPr>
          <p:nvPr/>
        </p:nvSpPr>
        <p:spPr bwMode="auto">
          <a:xfrm>
            <a:off x="857250" y="3429000"/>
            <a:ext cx="5143500" cy="584200"/>
          </a:xfrm>
          <a:prstGeom prst="rect">
            <a:avLst/>
          </a:prstGeom>
          <a:noFill/>
          <a:ln w="9525">
            <a:noFill/>
            <a:miter lim="800000"/>
            <a:headEnd/>
            <a:tailEnd/>
          </a:ln>
        </p:spPr>
        <p:txBody>
          <a:bodyPr>
            <a:spAutoFit/>
          </a:bodyPr>
          <a:lstStyle/>
          <a:p>
            <a:r>
              <a:rPr lang="en-US" sz="3200" b="1">
                <a:solidFill>
                  <a:srgbClr val="0000FF"/>
                </a:solidFill>
                <a:latin typeface="Tahoma" pitchFamily="34" charset="0"/>
              </a:rPr>
              <a:t>2</a:t>
            </a:r>
            <a:r>
              <a:rPr lang="ru-RU" sz="3200" b="1">
                <a:solidFill>
                  <a:srgbClr val="0000FF"/>
                </a:solidFill>
                <a:latin typeface="Tahoma" pitchFamily="34" charset="0"/>
              </a:rPr>
              <a:t>. Время работы!</a:t>
            </a:r>
            <a:r>
              <a:rPr lang="en-US" sz="3200" b="1">
                <a:solidFill>
                  <a:srgbClr val="0000FF"/>
                </a:solidFill>
                <a:latin typeface="Tahoma" pitchFamily="34" charset="0"/>
              </a:rPr>
              <a:t> (t)</a:t>
            </a:r>
            <a:endParaRPr lang="ru-RU" sz="3200" b="1">
              <a:solidFill>
                <a:srgbClr val="0000FF"/>
              </a:solidFill>
              <a:latin typeface="Tahoma" pitchFamily="34" charset="0"/>
            </a:endParaRPr>
          </a:p>
        </p:txBody>
      </p:sp>
      <p:sp>
        <p:nvSpPr>
          <p:cNvPr id="27654" name="Text Box 3"/>
          <p:cNvSpPr txBox="1">
            <a:spLocks noChangeArrowheads="1"/>
          </p:cNvSpPr>
          <p:nvPr/>
        </p:nvSpPr>
        <p:spPr bwMode="auto">
          <a:xfrm>
            <a:off x="928688" y="5929313"/>
            <a:ext cx="6858000" cy="584200"/>
          </a:xfrm>
          <a:prstGeom prst="rect">
            <a:avLst/>
          </a:prstGeom>
          <a:noFill/>
          <a:ln w="9525">
            <a:noFill/>
            <a:miter lim="800000"/>
            <a:headEnd/>
            <a:tailEnd/>
          </a:ln>
        </p:spPr>
        <p:txBody>
          <a:bodyPr>
            <a:spAutoFit/>
          </a:bodyPr>
          <a:lstStyle/>
          <a:p>
            <a:r>
              <a:rPr lang="ru-RU" sz="3200" b="1">
                <a:solidFill>
                  <a:schemeClr val="tx2"/>
                </a:solidFill>
                <a:latin typeface="Tahoma" pitchFamily="34" charset="0"/>
              </a:rPr>
              <a:t>Что необходимо делать? </a:t>
            </a:r>
          </a:p>
        </p:txBody>
      </p:sp>
      <p:sp>
        <p:nvSpPr>
          <p:cNvPr id="27655" name="Rectangle 10"/>
          <p:cNvSpPr>
            <a:spLocks noChangeArrowheads="1"/>
          </p:cNvSpPr>
          <p:nvPr/>
        </p:nvSpPr>
        <p:spPr bwMode="auto">
          <a:xfrm>
            <a:off x="357188"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pic>
        <p:nvPicPr>
          <p:cNvPr id="14345" name="Picture 9"/>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285875" y="5000625"/>
            <a:ext cx="5200650" cy="800100"/>
          </a:xfrm>
          <a:prstGeom prst="rect">
            <a:avLst/>
          </a:prstGeom>
          <a:noFill/>
          <a:ln w="9525">
            <a:noFill/>
            <a:miter lim="800000"/>
            <a:headEnd/>
            <a:tailEnd/>
          </a:ln>
        </p:spPr>
      </p:pic>
      <p:sp>
        <p:nvSpPr>
          <p:cNvPr id="27657" name="Rectangle 11"/>
          <p:cNvSpPr>
            <a:spLocks noChangeArrowheads="1"/>
          </p:cNvSpPr>
          <p:nvPr/>
        </p:nvSpPr>
        <p:spPr bwMode="auto">
          <a:xfrm>
            <a:off x="0" y="1196975"/>
            <a:ext cx="184150" cy="457200"/>
          </a:xfrm>
          <a:prstGeom prst="rect">
            <a:avLst/>
          </a:prstGeom>
          <a:noFill/>
          <a:ln w="9525">
            <a:noFill/>
            <a:miter lim="800000"/>
            <a:headEnd/>
            <a:tailEnd/>
          </a:ln>
        </p:spPr>
        <p:txBody>
          <a:bodyPr wrap="none" anchor="ctr">
            <a:spAutoFit/>
          </a:bodyPr>
          <a:lstStyle/>
          <a:p>
            <a:pPr eaLnBrk="0" hangingPunct="0"/>
            <a:endParaRPr lang="ru-RU" sz="2400">
              <a:latin typeface="Tahoma" pitchFamily="34" charset="0"/>
            </a:endParaRPr>
          </a:p>
        </p:txBody>
      </p:sp>
      <p:sp>
        <p:nvSpPr>
          <p:cNvPr id="27658" name="Rectangle 1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27659" name="Rectangle 13"/>
          <p:cNvSpPr>
            <a:spLocks noChangeArrowheads="1"/>
          </p:cNvSpPr>
          <p:nvPr/>
        </p:nvSpPr>
        <p:spPr bwMode="auto">
          <a:xfrm>
            <a:off x="0" y="1196975"/>
            <a:ext cx="184150" cy="457200"/>
          </a:xfrm>
          <a:prstGeom prst="rect">
            <a:avLst/>
          </a:prstGeom>
          <a:noFill/>
          <a:ln w="9525">
            <a:noFill/>
            <a:miter lim="800000"/>
            <a:headEnd/>
            <a:tailEnd/>
          </a:ln>
        </p:spPr>
        <p:txBody>
          <a:bodyPr wrap="none" anchor="ctr">
            <a:spAutoFit/>
          </a:bodyPr>
          <a:lstStyle/>
          <a:p>
            <a:pPr eaLnBrk="0" hangingPunct="0"/>
            <a:endParaRPr lang="ru-RU" sz="2400">
              <a:latin typeface="Tahoma" pitchFamily="34" charset="0"/>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heckerboard(across)">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checkerboard(across)">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14345"/>
                                        </p:tgtEl>
                                        <p:attrNameLst>
                                          <p:attrName>style.visibility</p:attrName>
                                        </p:attrNameLst>
                                      </p:cBhvr>
                                      <p:to>
                                        <p:strVal val="visible"/>
                                      </p:to>
                                    </p:set>
                                    <p:animEffect transition="in" filter="checkerboard(across)">
                                      <p:cBhvr>
                                        <p:cTn id="22" dur="500"/>
                                        <p:tgtEl>
                                          <p:spTgt spid="143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5" grpId="0" autoUpdateAnimBg="0"/>
      <p:bldP spid="7"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ext Box 3"/>
          <p:cNvSpPr txBox="1">
            <a:spLocks noChangeArrowheads="1"/>
          </p:cNvSpPr>
          <p:nvPr/>
        </p:nvSpPr>
        <p:spPr bwMode="auto">
          <a:xfrm>
            <a:off x="822325" y="2522538"/>
            <a:ext cx="184150" cy="1797050"/>
          </a:xfrm>
          <a:prstGeom prst="rect">
            <a:avLst/>
          </a:prstGeom>
          <a:noFill/>
          <a:ln w="9525">
            <a:noFill/>
            <a:miter lim="800000"/>
            <a:headEnd/>
            <a:tailEnd/>
          </a:ln>
        </p:spPr>
        <p:txBody>
          <a:bodyPr wrap="none">
            <a:spAutoFit/>
          </a:bodyPr>
          <a:lstStyle/>
          <a:p>
            <a:endParaRPr lang="ru-RU" sz="4400">
              <a:solidFill>
                <a:schemeClr val="tx2"/>
              </a:solidFill>
              <a:latin typeface="Tahoma" pitchFamily="34" charset="0"/>
            </a:endParaRPr>
          </a:p>
          <a:p>
            <a:endParaRPr lang="ru-RU" sz="4400">
              <a:solidFill>
                <a:schemeClr val="tx2"/>
              </a:solidFill>
              <a:latin typeface="Tahoma" pitchFamily="34" charset="0"/>
            </a:endParaRPr>
          </a:p>
          <a:p>
            <a:endParaRPr lang="ru-RU" sz="2400">
              <a:latin typeface="Tahoma" pitchFamily="34" charset="0"/>
            </a:endParaRPr>
          </a:p>
        </p:txBody>
      </p:sp>
      <p:sp>
        <p:nvSpPr>
          <p:cNvPr id="28674" name="Text Box 5"/>
          <p:cNvSpPr txBox="1">
            <a:spLocks noChangeArrowheads="1"/>
          </p:cNvSpPr>
          <p:nvPr/>
        </p:nvSpPr>
        <p:spPr bwMode="auto">
          <a:xfrm>
            <a:off x="609600" y="2590800"/>
            <a:ext cx="184150" cy="457200"/>
          </a:xfrm>
          <a:prstGeom prst="rect">
            <a:avLst/>
          </a:prstGeom>
          <a:noFill/>
          <a:ln w="9525">
            <a:noFill/>
            <a:miter lim="800000"/>
            <a:headEnd/>
            <a:tailEnd/>
          </a:ln>
        </p:spPr>
        <p:txBody>
          <a:bodyPr wrap="none">
            <a:spAutoFit/>
          </a:bodyPr>
          <a:lstStyle/>
          <a:p>
            <a:endParaRPr lang="ru-RU" sz="2400">
              <a:latin typeface="Tahoma" pitchFamily="34" charset="0"/>
            </a:endParaRPr>
          </a:p>
        </p:txBody>
      </p:sp>
      <p:sp>
        <p:nvSpPr>
          <p:cNvPr id="15364" name="Text Box 7"/>
          <p:cNvSpPr txBox="1">
            <a:spLocks noChangeArrowheads="1"/>
          </p:cNvSpPr>
          <p:nvPr/>
        </p:nvSpPr>
        <p:spPr bwMode="auto">
          <a:xfrm>
            <a:off x="611188" y="1557338"/>
            <a:ext cx="8143875" cy="4362450"/>
          </a:xfrm>
          <a:prstGeom prst="rect">
            <a:avLst/>
          </a:prstGeom>
          <a:noFill/>
          <a:ln w="9525">
            <a:noFill/>
            <a:miter lim="800000"/>
            <a:headEnd/>
            <a:tailEnd/>
          </a:ln>
        </p:spPr>
        <p:txBody>
          <a:bodyPr>
            <a:spAutoFit/>
          </a:bodyPr>
          <a:lstStyle/>
          <a:p>
            <a:pPr>
              <a:buFont typeface="Wingdings" pitchFamily="2" charset="2"/>
              <a:buChar char="Ø"/>
            </a:pPr>
            <a:r>
              <a:rPr lang="en-US" sz="2800">
                <a:solidFill>
                  <a:srgbClr val="0000FF"/>
                </a:solidFill>
                <a:latin typeface="Georgia" pitchFamily="18" charset="0"/>
              </a:rPr>
              <a:t> </a:t>
            </a:r>
            <a:r>
              <a:rPr lang="ru-RU" sz="2800" b="1">
                <a:solidFill>
                  <a:srgbClr val="0000FF"/>
                </a:solidFill>
                <a:latin typeface="Georgia" pitchFamily="18" charset="0"/>
              </a:rPr>
              <a:t>Задачу прочти</a:t>
            </a:r>
          </a:p>
          <a:p>
            <a:pPr>
              <a:buFont typeface="Wingdings" pitchFamily="2" charset="2"/>
              <a:buChar char="Ø"/>
            </a:pPr>
            <a:r>
              <a:rPr lang="en-US" sz="2800" b="1">
                <a:solidFill>
                  <a:srgbClr val="0000FF"/>
                </a:solidFill>
                <a:latin typeface="Georgia" pitchFamily="18" charset="0"/>
              </a:rPr>
              <a:t> </a:t>
            </a:r>
            <a:r>
              <a:rPr lang="ru-RU" sz="2800" b="1">
                <a:solidFill>
                  <a:srgbClr val="0000FF"/>
                </a:solidFill>
                <a:latin typeface="Georgia" pitchFamily="18" charset="0"/>
              </a:rPr>
              <a:t>Немного помолчи</a:t>
            </a:r>
          </a:p>
          <a:p>
            <a:pPr>
              <a:buFont typeface="Wingdings" pitchFamily="2" charset="2"/>
              <a:buChar char="Ø"/>
            </a:pPr>
            <a:r>
              <a:rPr lang="en-US" sz="2800" b="1">
                <a:solidFill>
                  <a:srgbClr val="0000FF"/>
                </a:solidFill>
                <a:latin typeface="Georgia" pitchFamily="18" charset="0"/>
              </a:rPr>
              <a:t> </a:t>
            </a:r>
            <a:r>
              <a:rPr lang="ru-RU" sz="2800" b="1">
                <a:solidFill>
                  <a:srgbClr val="0000FF"/>
                </a:solidFill>
                <a:latin typeface="Georgia" pitchFamily="18" charset="0"/>
              </a:rPr>
              <a:t>Про себя повтори</a:t>
            </a:r>
          </a:p>
          <a:p>
            <a:pPr>
              <a:buFont typeface="Wingdings" pitchFamily="2" charset="2"/>
              <a:buChar char="Ø"/>
            </a:pPr>
            <a:r>
              <a:rPr lang="en-US" sz="2800" b="1">
                <a:solidFill>
                  <a:srgbClr val="0000FF"/>
                </a:solidFill>
                <a:latin typeface="Georgia" pitchFamily="18" charset="0"/>
              </a:rPr>
              <a:t> </a:t>
            </a:r>
            <a:r>
              <a:rPr lang="ru-RU" sz="2800" b="1">
                <a:solidFill>
                  <a:srgbClr val="0000FF"/>
                </a:solidFill>
                <a:latin typeface="Georgia" pitchFamily="18" charset="0"/>
              </a:rPr>
              <a:t>Ещё раз прочти</a:t>
            </a:r>
          </a:p>
          <a:p>
            <a:pPr>
              <a:buFont typeface="Wingdings" pitchFamily="2" charset="2"/>
              <a:buChar char="Ø"/>
            </a:pPr>
            <a:r>
              <a:rPr lang="en-US" sz="2800" b="1">
                <a:solidFill>
                  <a:srgbClr val="FF0000"/>
                </a:solidFill>
                <a:latin typeface="Georgia" pitchFamily="18" charset="0"/>
              </a:rPr>
              <a:t> </a:t>
            </a:r>
            <a:r>
              <a:rPr lang="ru-RU" sz="2800" b="1">
                <a:solidFill>
                  <a:srgbClr val="FF0000"/>
                </a:solidFill>
                <a:latin typeface="Georgia" pitchFamily="18" charset="0"/>
              </a:rPr>
              <a:t>Нет объёма работы, за 1 прими</a:t>
            </a:r>
          </a:p>
          <a:p>
            <a:pPr>
              <a:buFont typeface="Wingdings" pitchFamily="2" charset="2"/>
              <a:buChar char="Ø"/>
            </a:pPr>
            <a:r>
              <a:rPr lang="en-US" sz="2800" b="1">
                <a:solidFill>
                  <a:srgbClr val="0000FF"/>
                </a:solidFill>
                <a:latin typeface="Georgia" pitchFamily="18" charset="0"/>
              </a:rPr>
              <a:t> </a:t>
            </a:r>
            <a:r>
              <a:rPr lang="ru-RU" sz="2800" b="1">
                <a:solidFill>
                  <a:srgbClr val="0000FF"/>
                </a:solidFill>
                <a:latin typeface="Georgia" pitchFamily="18" charset="0"/>
              </a:rPr>
              <a:t>Данные в таблицу занеси</a:t>
            </a:r>
          </a:p>
          <a:p>
            <a:pPr>
              <a:buFont typeface="Wingdings" pitchFamily="2" charset="2"/>
              <a:buChar char="Ø"/>
            </a:pPr>
            <a:r>
              <a:rPr lang="en-US" sz="2800" b="1">
                <a:solidFill>
                  <a:srgbClr val="0000FF"/>
                </a:solidFill>
                <a:latin typeface="Georgia" pitchFamily="18" charset="0"/>
              </a:rPr>
              <a:t> </a:t>
            </a:r>
            <a:r>
              <a:rPr lang="ru-RU" sz="2800" b="1">
                <a:solidFill>
                  <a:srgbClr val="0000FF"/>
                </a:solidFill>
                <a:latin typeface="Georgia" pitchFamily="18" charset="0"/>
              </a:rPr>
              <a:t>Уравнение запиши</a:t>
            </a:r>
          </a:p>
          <a:p>
            <a:pPr>
              <a:buFont typeface="Wingdings" pitchFamily="2" charset="2"/>
              <a:buChar char="Ø"/>
            </a:pPr>
            <a:r>
              <a:rPr lang="en-US" sz="2800" b="1">
                <a:solidFill>
                  <a:srgbClr val="0000FF"/>
                </a:solidFill>
                <a:latin typeface="Georgia" pitchFamily="18" charset="0"/>
              </a:rPr>
              <a:t> </a:t>
            </a:r>
            <a:r>
              <a:rPr lang="ru-RU" sz="2800" b="1">
                <a:solidFill>
                  <a:srgbClr val="0000FF"/>
                </a:solidFill>
                <a:latin typeface="Georgia" pitchFamily="18" charset="0"/>
              </a:rPr>
              <a:t>Уравнение реши!</a:t>
            </a:r>
            <a:endParaRPr lang="en-US" sz="2800" b="1">
              <a:solidFill>
                <a:srgbClr val="0000FF"/>
              </a:solidFill>
              <a:latin typeface="Georgia" pitchFamily="18" charset="0"/>
            </a:endParaRPr>
          </a:p>
          <a:p>
            <a:pPr>
              <a:buFont typeface="Wingdings" pitchFamily="2" charset="2"/>
              <a:buChar char="Ø"/>
            </a:pPr>
            <a:r>
              <a:rPr lang="ru-RU" sz="2800" b="1">
                <a:solidFill>
                  <a:srgbClr val="0000FF"/>
                </a:solidFill>
                <a:latin typeface="Georgia" pitchFamily="18" charset="0"/>
              </a:rPr>
              <a:t> </a:t>
            </a:r>
            <a:r>
              <a:rPr lang="ru-RU" sz="2800" b="1">
                <a:solidFill>
                  <a:srgbClr val="CC0000"/>
                </a:solidFill>
                <a:latin typeface="Georgia" pitchFamily="18" charset="0"/>
              </a:rPr>
              <a:t>На вопрос задачи ответь!</a:t>
            </a:r>
          </a:p>
          <a:p>
            <a:pPr>
              <a:buFont typeface="Wingdings" pitchFamily="2" charset="2"/>
              <a:buChar char="Ø"/>
            </a:pPr>
            <a:endParaRPr lang="ru-RU" sz="2800">
              <a:solidFill>
                <a:srgbClr val="CC0000"/>
              </a:solidFill>
              <a:latin typeface="Georgia" pitchFamily="18" charset="0"/>
            </a:endParaRPr>
          </a:p>
        </p:txBody>
      </p:sp>
      <p:pic>
        <p:nvPicPr>
          <p:cNvPr id="28676" name="Picture 6" descr="740a73b396965654d5e45d53b47d4e2b[1]"/>
          <p:cNvPicPr>
            <a:picLocks noChangeAspect="1" noChangeArrowheads="1" noCrop="1"/>
          </p:cNvPicPr>
          <p:nvPr/>
        </p:nvPicPr>
        <p:blipFill>
          <a:blip r:embed="rId2"/>
          <a:srcRect/>
          <a:stretch>
            <a:fillRect/>
          </a:stretch>
        </p:blipFill>
        <p:spPr bwMode="auto">
          <a:xfrm>
            <a:off x="5867400" y="279400"/>
            <a:ext cx="2792413" cy="2605088"/>
          </a:xfrm>
          <a:prstGeom prst="rect">
            <a:avLst/>
          </a:prstGeom>
          <a:noFill/>
          <a:ln w="9525">
            <a:noFill/>
            <a:miter lim="800000"/>
            <a:headEnd/>
            <a:tailEnd/>
          </a:ln>
        </p:spPr>
      </p:pic>
      <p:sp>
        <p:nvSpPr>
          <p:cNvPr id="28677" name="Text Box 3"/>
          <p:cNvSpPr txBox="1">
            <a:spLocks noChangeArrowheads="1"/>
          </p:cNvSpPr>
          <p:nvPr/>
        </p:nvSpPr>
        <p:spPr bwMode="auto">
          <a:xfrm>
            <a:off x="1258888" y="260350"/>
            <a:ext cx="4826000" cy="1066800"/>
          </a:xfrm>
          <a:prstGeom prst="rect">
            <a:avLst/>
          </a:prstGeom>
          <a:noFill/>
          <a:ln w="9525">
            <a:noFill/>
            <a:miter lim="800000"/>
            <a:headEnd/>
            <a:tailEnd/>
          </a:ln>
        </p:spPr>
        <p:txBody>
          <a:bodyPr>
            <a:spAutoFit/>
          </a:bodyPr>
          <a:lstStyle/>
          <a:p>
            <a:r>
              <a:rPr lang="ru-RU" sz="3200" b="1" i="1">
                <a:solidFill>
                  <a:srgbClr val="CC0000"/>
                </a:solidFill>
                <a:latin typeface="Georgia" pitchFamily="18" charset="0"/>
              </a:rPr>
              <a:t>Что необходимо делать? </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5364">
                                            <p:txEl>
                                              <p:pRg st="0" end="0"/>
                                            </p:txEl>
                                          </p:spTgt>
                                        </p:tgtEl>
                                        <p:attrNameLst>
                                          <p:attrName>style.visibility</p:attrName>
                                        </p:attrNameLst>
                                      </p:cBhvr>
                                      <p:to>
                                        <p:strVal val="visible"/>
                                      </p:to>
                                    </p:set>
                                    <p:animEffect transition="in" filter="checkerboard(across)">
                                      <p:cBhvr>
                                        <p:cTn id="7" dur="500"/>
                                        <p:tgtEl>
                                          <p:spTgt spid="1536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5364">
                                            <p:txEl>
                                              <p:pRg st="1" end="1"/>
                                            </p:txEl>
                                          </p:spTgt>
                                        </p:tgtEl>
                                        <p:attrNameLst>
                                          <p:attrName>style.visibility</p:attrName>
                                        </p:attrNameLst>
                                      </p:cBhvr>
                                      <p:to>
                                        <p:strVal val="visible"/>
                                      </p:to>
                                    </p:set>
                                    <p:animEffect transition="in" filter="checkerboard(across)">
                                      <p:cBhvr>
                                        <p:cTn id="12" dur="500"/>
                                        <p:tgtEl>
                                          <p:spTgt spid="1536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15364">
                                            <p:txEl>
                                              <p:pRg st="2" end="2"/>
                                            </p:txEl>
                                          </p:spTgt>
                                        </p:tgtEl>
                                        <p:attrNameLst>
                                          <p:attrName>style.visibility</p:attrName>
                                        </p:attrNameLst>
                                      </p:cBhvr>
                                      <p:to>
                                        <p:strVal val="visible"/>
                                      </p:to>
                                    </p:set>
                                    <p:animEffect transition="in" filter="checkerboard(across)">
                                      <p:cBhvr>
                                        <p:cTn id="17" dur="500"/>
                                        <p:tgtEl>
                                          <p:spTgt spid="1536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15364">
                                            <p:txEl>
                                              <p:pRg st="3" end="3"/>
                                            </p:txEl>
                                          </p:spTgt>
                                        </p:tgtEl>
                                        <p:attrNameLst>
                                          <p:attrName>style.visibility</p:attrName>
                                        </p:attrNameLst>
                                      </p:cBhvr>
                                      <p:to>
                                        <p:strVal val="visible"/>
                                      </p:to>
                                    </p:set>
                                    <p:animEffect transition="in" filter="checkerboard(across)">
                                      <p:cBhvr>
                                        <p:cTn id="22" dur="500"/>
                                        <p:tgtEl>
                                          <p:spTgt spid="1536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15364">
                                            <p:txEl>
                                              <p:pRg st="4" end="4"/>
                                            </p:txEl>
                                          </p:spTgt>
                                        </p:tgtEl>
                                        <p:attrNameLst>
                                          <p:attrName>style.visibility</p:attrName>
                                        </p:attrNameLst>
                                      </p:cBhvr>
                                      <p:to>
                                        <p:strVal val="visible"/>
                                      </p:to>
                                    </p:set>
                                    <p:animEffect transition="in" filter="checkerboard(across)">
                                      <p:cBhvr>
                                        <p:cTn id="27" dur="500"/>
                                        <p:tgtEl>
                                          <p:spTgt spid="1536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15364">
                                            <p:txEl>
                                              <p:pRg st="5" end="5"/>
                                            </p:txEl>
                                          </p:spTgt>
                                        </p:tgtEl>
                                        <p:attrNameLst>
                                          <p:attrName>style.visibility</p:attrName>
                                        </p:attrNameLst>
                                      </p:cBhvr>
                                      <p:to>
                                        <p:strVal val="visible"/>
                                      </p:to>
                                    </p:set>
                                    <p:animEffect transition="in" filter="checkerboard(across)">
                                      <p:cBhvr>
                                        <p:cTn id="32" dur="500"/>
                                        <p:tgtEl>
                                          <p:spTgt spid="1536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nodeType="clickEffect">
                                  <p:stCondLst>
                                    <p:cond delay="0"/>
                                  </p:stCondLst>
                                  <p:childTnLst>
                                    <p:set>
                                      <p:cBhvr>
                                        <p:cTn id="36" dur="1" fill="hold">
                                          <p:stCondLst>
                                            <p:cond delay="0"/>
                                          </p:stCondLst>
                                        </p:cTn>
                                        <p:tgtEl>
                                          <p:spTgt spid="15364">
                                            <p:txEl>
                                              <p:pRg st="6" end="6"/>
                                            </p:txEl>
                                          </p:spTgt>
                                        </p:tgtEl>
                                        <p:attrNameLst>
                                          <p:attrName>style.visibility</p:attrName>
                                        </p:attrNameLst>
                                      </p:cBhvr>
                                      <p:to>
                                        <p:strVal val="visible"/>
                                      </p:to>
                                    </p:set>
                                    <p:animEffect transition="in" filter="checkerboard(across)">
                                      <p:cBhvr>
                                        <p:cTn id="37" dur="500"/>
                                        <p:tgtEl>
                                          <p:spTgt spid="15364">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nodeType="clickEffect">
                                  <p:stCondLst>
                                    <p:cond delay="0"/>
                                  </p:stCondLst>
                                  <p:childTnLst>
                                    <p:set>
                                      <p:cBhvr>
                                        <p:cTn id="41" dur="1" fill="hold">
                                          <p:stCondLst>
                                            <p:cond delay="0"/>
                                          </p:stCondLst>
                                        </p:cTn>
                                        <p:tgtEl>
                                          <p:spTgt spid="15364">
                                            <p:txEl>
                                              <p:pRg st="7" end="7"/>
                                            </p:txEl>
                                          </p:spTgt>
                                        </p:tgtEl>
                                        <p:attrNameLst>
                                          <p:attrName>style.visibility</p:attrName>
                                        </p:attrNameLst>
                                      </p:cBhvr>
                                      <p:to>
                                        <p:strVal val="visible"/>
                                      </p:to>
                                    </p:set>
                                    <p:animEffect transition="in" filter="checkerboard(across)">
                                      <p:cBhvr>
                                        <p:cTn id="42" dur="500"/>
                                        <p:tgtEl>
                                          <p:spTgt spid="15364">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nodeType="clickEffect">
                                  <p:stCondLst>
                                    <p:cond delay="0"/>
                                  </p:stCondLst>
                                  <p:childTnLst>
                                    <p:set>
                                      <p:cBhvr>
                                        <p:cTn id="46" dur="1" fill="hold">
                                          <p:stCondLst>
                                            <p:cond delay="0"/>
                                          </p:stCondLst>
                                        </p:cTn>
                                        <p:tgtEl>
                                          <p:spTgt spid="15364">
                                            <p:txEl>
                                              <p:pRg st="8" end="8"/>
                                            </p:txEl>
                                          </p:spTgt>
                                        </p:tgtEl>
                                        <p:attrNameLst>
                                          <p:attrName>style.visibility</p:attrName>
                                        </p:attrNameLst>
                                      </p:cBhvr>
                                      <p:to>
                                        <p:strVal val="visible"/>
                                      </p:to>
                                    </p:set>
                                    <p:animEffect transition="in" filter="checkerboard(across)">
                                      <p:cBhvr>
                                        <p:cTn id="47" dur="500"/>
                                        <p:tgtEl>
                                          <p:spTgt spid="1536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ext Box 3"/>
          <p:cNvSpPr txBox="1">
            <a:spLocks noChangeArrowheads="1"/>
          </p:cNvSpPr>
          <p:nvPr/>
        </p:nvSpPr>
        <p:spPr bwMode="auto">
          <a:xfrm>
            <a:off x="395288" y="214313"/>
            <a:ext cx="8497887" cy="1920875"/>
          </a:xfrm>
          <a:prstGeom prst="rect">
            <a:avLst/>
          </a:prstGeom>
          <a:noFill/>
          <a:ln w="9525">
            <a:noFill/>
            <a:miter lim="800000"/>
            <a:headEnd/>
            <a:tailEnd/>
          </a:ln>
        </p:spPr>
        <p:txBody>
          <a:bodyPr>
            <a:spAutoFit/>
          </a:bodyPr>
          <a:lstStyle/>
          <a:p>
            <a:r>
              <a:rPr lang="ru-RU" sz="2000" b="1">
                <a:solidFill>
                  <a:srgbClr val="101122"/>
                </a:solidFill>
                <a:latin typeface="Tahoma" pitchFamily="34" charset="0"/>
              </a:rPr>
              <a:t>   </a:t>
            </a:r>
            <a:r>
              <a:rPr lang="ru-RU" sz="2000" b="1">
                <a:solidFill>
                  <a:srgbClr val="101122"/>
                </a:solidFill>
              </a:rPr>
              <a:t>1. Мастер, работая самостоятельно, может изго-</a:t>
            </a:r>
          </a:p>
          <a:p>
            <a:r>
              <a:rPr lang="ru-RU" sz="2000" b="1">
                <a:solidFill>
                  <a:srgbClr val="101122"/>
                </a:solidFill>
              </a:rPr>
              <a:t>товить партию из 200 деталей за некоторое время. Ученик за это же время может изготовить только половину всех деталей. Работая вместе, они могут изготовить всю партию деталей за 4 ч. За какое время мастер может изготовить все детали, работая самостоятельно?</a:t>
            </a:r>
          </a:p>
        </p:txBody>
      </p:sp>
      <p:graphicFrame>
        <p:nvGraphicFramePr>
          <p:cNvPr id="44108" name="Group 76"/>
          <p:cNvGraphicFramePr>
            <a:graphicFrameLocks noGrp="1"/>
          </p:cNvGraphicFramePr>
          <p:nvPr/>
        </p:nvGraphicFramePr>
        <p:xfrm>
          <a:off x="142875" y="2305050"/>
          <a:ext cx="5643563" cy="3338513"/>
        </p:xfrm>
        <a:graphic>
          <a:graphicData uri="http://schemas.openxmlformats.org/drawingml/2006/table">
            <a:tbl>
              <a:tblPr/>
              <a:tblGrid>
                <a:gridCol w="1319213"/>
                <a:gridCol w="952500"/>
                <a:gridCol w="2198687"/>
                <a:gridCol w="1173163"/>
              </a:tblGrid>
              <a:tr h="617538">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r>
              <a:tr h="987425">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r>
              <a:tr h="885825">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r>
              <a:tr h="847725">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r>
            </a:tbl>
          </a:graphicData>
        </a:graphic>
      </p:graphicFrame>
      <p:sp>
        <p:nvSpPr>
          <p:cNvPr id="29725" name="Прямоугольник 24"/>
          <p:cNvSpPr>
            <a:spLocks noChangeArrowheads="1"/>
          </p:cNvSpPr>
          <p:nvPr/>
        </p:nvSpPr>
        <p:spPr bwMode="auto">
          <a:xfrm>
            <a:off x="214313" y="3143250"/>
            <a:ext cx="1214437" cy="500063"/>
          </a:xfrm>
          <a:prstGeom prst="rect">
            <a:avLst/>
          </a:prstGeom>
          <a:noFill/>
          <a:ln w="9525" algn="ctr">
            <a:noFill/>
            <a:round/>
            <a:headEnd/>
            <a:tailEnd/>
          </a:ln>
        </p:spPr>
        <p:txBody>
          <a:bodyPr wrap="none"/>
          <a:lstStyle/>
          <a:p>
            <a:r>
              <a:rPr lang="ru-RU" sz="2400" b="1">
                <a:solidFill>
                  <a:srgbClr val="FF0066"/>
                </a:solidFill>
                <a:latin typeface="Tahoma" pitchFamily="34" charset="0"/>
              </a:rPr>
              <a:t>мастер</a:t>
            </a:r>
          </a:p>
          <a:p>
            <a:endParaRPr lang="ru-RU" sz="2400" b="1">
              <a:solidFill>
                <a:srgbClr val="FF0066"/>
              </a:solidFill>
              <a:latin typeface="Tahoma" pitchFamily="34" charset="0"/>
            </a:endParaRPr>
          </a:p>
        </p:txBody>
      </p:sp>
      <p:sp>
        <p:nvSpPr>
          <p:cNvPr id="29726" name="Прямоугольник 25"/>
          <p:cNvSpPr>
            <a:spLocks noChangeArrowheads="1"/>
          </p:cNvSpPr>
          <p:nvPr/>
        </p:nvSpPr>
        <p:spPr bwMode="auto">
          <a:xfrm>
            <a:off x="142875" y="3919538"/>
            <a:ext cx="1214438" cy="500062"/>
          </a:xfrm>
          <a:prstGeom prst="rect">
            <a:avLst/>
          </a:prstGeom>
          <a:noFill/>
          <a:ln w="9525" algn="ctr">
            <a:noFill/>
            <a:round/>
            <a:headEnd/>
            <a:tailEnd/>
          </a:ln>
        </p:spPr>
        <p:txBody>
          <a:bodyPr wrap="none"/>
          <a:lstStyle/>
          <a:p>
            <a:r>
              <a:rPr lang="ru-RU" sz="2400" b="1">
                <a:solidFill>
                  <a:srgbClr val="0000FF"/>
                </a:solidFill>
                <a:latin typeface="Tahoma" pitchFamily="34" charset="0"/>
              </a:rPr>
              <a:t>ученик</a:t>
            </a:r>
          </a:p>
        </p:txBody>
      </p:sp>
      <p:sp>
        <p:nvSpPr>
          <p:cNvPr id="29727" name="Прямоугольник 26"/>
          <p:cNvSpPr>
            <a:spLocks noChangeArrowheads="1"/>
          </p:cNvSpPr>
          <p:nvPr/>
        </p:nvSpPr>
        <p:spPr bwMode="auto">
          <a:xfrm>
            <a:off x="4714875" y="2330450"/>
            <a:ext cx="785813" cy="528638"/>
          </a:xfrm>
          <a:prstGeom prst="rect">
            <a:avLst/>
          </a:prstGeom>
          <a:noFill/>
          <a:ln w="9525" algn="ctr">
            <a:noFill/>
            <a:round/>
            <a:headEnd/>
            <a:tailEnd/>
          </a:ln>
        </p:spPr>
        <p:txBody>
          <a:bodyPr wrap="none"/>
          <a:lstStyle/>
          <a:p>
            <a:r>
              <a:rPr lang="ru-RU" sz="1600" b="1">
                <a:solidFill>
                  <a:srgbClr val="101122"/>
                </a:solidFill>
                <a:latin typeface="Tahoma" pitchFamily="34" charset="0"/>
              </a:rPr>
              <a:t>Время</a:t>
            </a:r>
          </a:p>
          <a:p>
            <a:r>
              <a:rPr lang="ru-RU" sz="1600" b="1">
                <a:solidFill>
                  <a:srgbClr val="101122"/>
                </a:solidFill>
                <a:latin typeface="Tahoma" pitchFamily="34" charset="0"/>
              </a:rPr>
              <a:t>   (</a:t>
            </a:r>
            <a:r>
              <a:rPr lang="en-US" sz="1600" b="1">
                <a:solidFill>
                  <a:srgbClr val="101122"/>
                </a:solidFill>
                <a:latin typeface="Tahoma" pitchFamily="34" charset="0"/>
              </a:rPr>
              <a:t>t)</a:t>
            </a:r>
            <a:endParaRPr lang="ru-RU" sz="1600" b="1">
              <a:solidFill>
                <a:srgbClr val="101122"/>
              </a:solidFill>
              <a:latin typeface="Tahoma" pitchFamily="34" charset="0"/>
            </a:endParaRPr>
          </a:p>
        </p:txBody>
      </p:sp>
      <p:sp>
        <p:nvSpPr>
          <p:cNvPr id="28" name="Прямоугольник 27"/>
          <p:cNvSpPr>
            <a:spLocks noChangeArrowheads="1"/>
          </p:cNvSpPr>
          <p:nvPr/>
        </p:nvSpPr>
        <p:spPr bwMode="auto">
          <a:xfrm>
            <a:off x="5000625" y="3105150"/>
            <a:ext cx="428625" cy="428625"/>
          </a:xfrm>
          <a:prstGeom prst="rect">
            <a:avLst/>
          </a:prstGeom>
          <a:noFill/>
          <a:ln w="9525" algn="ctr">
            <a:noFill/>
            <a:round/>
            <a:headEnd/>
            <a:tailEnd/>
          </a:ln>
        </p:spPr>
        <p:txBody>
          <a:bodyPr wrap="none"/>
          <a:lstStyle/>
          <a:p>
            <a:r>
              <a:rPr lang="ru-RU" sz="2400" b="1">
                <a:solidFill>
                  <a:srgbClr val="FF0066"/>
                </a:solidFill>
                <a:latin typeface="Tahoma" pitchFamily="34" charset="0"/>
              </a:rPr>
              <a:t>х</a:t>
            </a:r>
          </a:p>
        </p:txBody>
      </p:sp>
      <p:sp>
        <p:nvSpPr>
          <p:cNvPr id="29" name="Прямоугольник 28"/>
          <p:cNvSpPr>
            <a:spLocks noChangeArrowheads="1"/>
          </p:cNvSpPr>
          <p:nvPr/>
        </p:nvSpPr>
        <p:spPr bwMode="auto">
          <a:xfrm>
            <a:off x="1571625" y="3105150"/>
            <a:ext cx="714375" cy="428625"/>
          </a:xfrm>
          <a:prstGeom prst="rect">
            <a:avLst/>
          </a:prstGeom>
          <a:noFill/>
          <a:ln w="9525" algn="ctr">
            <a:noFill/>
            <a:round/>
            <a:headEnd/>
            <a:tailEnd/>
          </a:ln>
        </p:spPr>
        <p:txBody>
          <a:bodyPr wrap="none"/>
          <a:lstStyle/>
          <a:p>
            <a:r>
              <a:rPr lang="ru-RU" sz="2400" b="1">
                <a:solidFill>
                  <a:srgbClr val="FF0066"/>
                </a:solidFill>
                <a:latin typeface="Tahoma" pitchFamily="34" charset="0"/>
              </a:rPr>
              <a:t>200</a:t>
            </a:r>
          </a:p>
        </p:txBody>
      </p:sp>
      <p:sp>
        <p:nvSpPr>
          <p:cNvPr id="29730" name="Прямоугольник 31"/>
          <p:cNvSpPr>
            <a:spLocks noChangeArrowheads="1"/>
          </p:cNvSpPr>
          <p:nvPr/>
        </p:nvSpPr>
        <p:spPr bwMode="auto">
          <a:xfrm>
            <a:off x="1500188" y="2305050"/>
            <a:ext cx="1000125" cy="571500"/>
          </a:xfrm>
          <a:prstGeom prst="rect">
            <a:avLst/>
          </a:prstGeom>
          <a:noFill/>
          <a:ln w="9525" algn="ctr">
            <a:noFill/>
            <a:round/>
            <a:headEnd/>
            <a:tailEnd/>
          </a:ln>
        </p:spPr>
        <p:txBody>
          <a:bodyPr wrap="none"/>
          <a:lstStyle/>
          <a:p>
            <a:r>
              <a:rPr lang="ru-RU" sz="1400" b="1">
                <a:solidFill>
                  <a:srgbClr val="101122"/>
                </a:solidFill>
                <a:latin typeface="Tahoma" pitchFamily="34" charset="0"/>
              </a:rPr>
              <a:t>Объем</a:t>
            </a:r>
          </a:p>
          <a:p>
            <a:r>
              <a:rPr lang="ru-RU" sz="1400" b="1">
                <a:solidFill>
                  <a:srgbClr val="101122"/>
                </a:solidFill>
                <a:latin typeface="Tahoma" pitchFamily="34" charset="0"/>
              </a:rPr>
              <a:t> работы</a:t>
            </a:r>
          </a:p>
        </p:txBody>
      </p:sp>
      <p:sp>
        <p:nvSpPr>
          <p:cNvPr id="33" name="Прямоугольник 32"/>
          <p:cNvSpPr>
            <a:spLocks noChangeArrowheads="1"/>
          </p:cNvSpPr>
          <p:nvPr/>
        </p:nvSpPr>
        <p:spPr bwMode="auto">
          <a:xfrm>
            <a:off x="1643063" y="4019550"/>
            <a:ext cx="714375" cy="428625"/>
          </a:xfrm>
          <a:prstGeom prst="rect">
            <a:avLst/>
          </a:prstGeom>
          <a:noFill/>
          <a:ln w="9525" algn="ctr">
            <a:noFill/>
            <a:round/>
            <a:headEnd/>
            <a:tailEnd/>
          </a:ln>
        </p:spPr>
        <p:txBody>
          <a:bodyPr wrap="none"/>
          <a:lstStyle/>
          <a:p>
            <a:r>
              <a:rPr lang="ru-RU" sz="2400" b="1">
                <a:solidFill>
                  <a:srgbClr val="0000FF"/>
                </a:solidFill>
                <a:latin typeface="Tahoma" pitchFamily="34" charset="0"/>
              </a:rPr>
              <a:t>100</a:t>
            </a:r>
          </a:p>
        </p:txBody>
      </p:sp>
      <p:sp>
        <p:nvSpPr>
          <p:cNvPr id="29732" name="Прямоугольник 33"/>
          <p:cNvSpPr>
            <a:spLocks noChangeArrowheads="1"/>
          </p:cNvSpPr>
          <p:nvPr/>
        </p:nvSpPr>
        <p:spPr bwMode="auto">
          <a:xfrm>
            <a:off x="2500313" y="2447925"/>
            <a:ext cx="2000250" cy="500063"/>
          </a:xfrm>
          <a:prstGeom prst="rect">
            <a:avLst/>
          </a:prstGeom>
          <a:noFill/>
          <a:ln w="9525" algn="ctr">
            <a:noFill/>
            <a:round/>
            <a:headEnd/>
            <a:tailEnd/>
          </a:ln>
        </p:spPr>
        <p:txBody>
          <a:bodyPr wrap="none"/>
          <a:lstStyle/>
          <a:p>
            <a:r>
              <a:rPr lang="ru-RU" sz="1400" b="1">
                <a:solidFill>
                  <a:srgbClr val="101122"/>
                </a:solidFill>
                <a:latin typeface="Tahoma" pitchFamily="34" charset="0"/>
              </a:rPr>
              <a:t>Производительность</a:t>
            </a:r>
          </a:p>
        </p:txBody>
      </p:sp>
      <p:sp>
        <p:nvSpPr>
          <p:cNvPr id="29733" name="Rectangle 3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29734" name="Rectangle 32"/>
          <p:cNvSpPr>
            <a:spLocks noChangeArrowheads="1"/>
          </p:cNvSpPr>
          <p:nvPr/>
        </p:nvSpPr>
        <p:spPr bwMode="auto">
          <a:xfrm>
            <a:off x="0" y="1257300"/>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29735" name="Rectangle 3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29736" name="Rectangle 35"/>
          <p:cNvSpPr>
            <a:spLocks noChangeArrowheads="1"/>
          </p:cNvSpPr>
          <p:nvPr/>
        </p:nvSpPr>
        <p:spPr bwMode="auto">
          <a:xfrm>
            <a:off x="0" y="1257300"/>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29737" name="Rectangle 37"/>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29738" name="Rectangle 38"/>
          <p:cNvSpPr>
            <a:spLocks noChangeArrowheads="1"/>
          </p:cNvSpPr>
          <p:nvPr/>
        </p:nvSpPr>
        <p:spPr bwMode="auto">
          <a:xfrm>
            <a:off x="0" y="1266825"/>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29739" name="Rectangle 40"/>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29740" name="Rectangle 41"/>
          <p:cNvSpPr>
            <a:spLocks noChangeArrowheads="1"/>
          </p:cNvSpPr>
          <p:nvPr/>
        </p:nvSpPr>
        <p:spPr bwMode="auto">
          <a:xfrm>
            <a:off x="0" y="1266825"/>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29741" name="Rectangle 4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29742" name="Rectangle 44"/>
          <p:cNvSpPr>
            <a:spLocks noChangeArrowheads="1"/>
          </p:cNvSpPr>
          <p:nvPr/>
        </p:nvSpPr>
        <p:spPr bwMode="auto">
          <a:xfrm>
            <a:off x="0" y="1200150"/>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29743" name="Rectangle 4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29744" name="Rectangle 47"/>
          <p:cNvSpPr>
            <a:spLocks noChangeArrowheads="1"/>
          </p:cNvSpPr>
          <p:nvPr/>
        </p:nvSpPr>
        <p:spPr bwMode="auto">
          <a:xfrm>
            <a:off x="0" y="1276350"/>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29745" name="Rectangle 49"/>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29746" name="Rectangle 50"/>
          <p:cNvSpPr>
            <a:spLocks noChangeArrowheads="1"/>
          </p:cNvSpPr>
          <p:nvPr/>
        </p:nvSpPr>
        <p:spPr bwMode="auto">
          <a:xfrm>
            <a:off x="0" y="1276350"/>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29747" name="Rectangle 5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29748" name="Rectangle 53"/>
          <p:cNvSpPr>
            <a:spLocks noChangeArrowheads="1"/>
          </p:cNvSpPr>
          <p:nvPr/>
        </p:nvSpPr>
        <p:spPr bwMode="auto">
          <a:xfrm>
            <a:off x="0" y="1276350"/>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29749" name="Rectangle 5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29750" name="Rectangle 59"/>
          <p:cNvSpPr>
            <a:spLocks noChangeArrowheads="1"/>
          </p:cNvSpPr>
          <p:nvPr/>
        </p:nvSpPr>
        <p:spPr bwMode="auto">
          <a:xfrm>
            <a:off x="0" y="1276350"/>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70" name="Прямоугольник 69"/>
          <p:cNvSpPr>
            <a:spLocks noChangeArrowheads="1"/>
          </p:cNvSpPr>
          <p:nvPr/>
        </p:nvSpPr>
        <p:spPr bwMode="auto">
          <a:xfrm>
            <a:off x="2786063" y="1928813"/>
            <a:ext cx="6357937" cy="428625"/>
          </a:xfrm>
          <a:prstGeom prst="rect">
            <a:avLst/>
          </a:prstGeom>
          <a:noFill/>
          <a:ln w="9525" algn="ctr">
            <a:noFill/>
            <a:round/>
            <a:headEnd/>
            <a:tailEnd/>
          </a:ln>
        </p:spPr>
        <p:txBody>
          <a:bodyPr wrap="none"/>
          <a:lstStyle/>
          <a:p>
            <a:r>
              <a:rPr lang="ru-RU" sz="2000" b="1">
                <a:solidFill>
                  <a:srgbClr val="7030A0"/>
                </a:solidFill>
                <a:latin typeface="Tahoma" pitchFamily="34" charset="0"/>
              </a:rPr>
              <a:t>Объем работы = производительность</a:t>
            </a:r>
            <a:r>
              <a:rPr lang="ru-RU" sz="2000" b="1">
                <a:solidFill>
                  <a:srgbClr val="7030A0"/>
                </a:solidFill>
              </a:rPr>
              <a:t> </a:t>
            </a:r>
            <a:r>
              <a:rPr lang="ru-RU" sz="2000" b="1">
                <a:solidFill>
                  <a:srgbClr val="7030A0"/>
                </a:solidFill>
                <a:latin typeface="Times New Roman" pitchFamily="18" charset="0"/>
                <a:cs typeface="Times New Roman" pitchFamily="18" charset="0"/>
              </a:rPr>
              <a:t>•</a:t>
            </a:r>
            <a:r>
              <a:rPr lang="ru-RU" sz="2000" b="1">
                <a:solidFill>
                  <a:srgbClr val="7030A0"/>
                </a:solidFill>
                <a:latin typeface="Tahoma" pitchFamily="34" charset="0"/>
              </a:rPr>
              <a:t> время</a:t>
            </a:r>
            <a:r>
              <a:rPr lang="ru-RU" sz="2000" b="1">
                <a:solidFill>
                  <a:srgbClr val="7030A0"/>
                </a:solidFill>
                <a:latin typeface="Lucida Sans Unicode" pitchFamily="34" charset="0"/>
              </a:rPr>
              <a:t>.</a:t>
            </a:r>
            <a:endParaRPr lang="ru-RU" sz="2000" b="1">
              <a:solidFill>
                <a:srgbClr val="7030A0"/>
              </a:solidFill>
              <a:latin typeface="Tahoma" pitchFamily="34" charset="0"/>
            </a:endParaRPr>
          </a:p>
        </p:txBody>
      </p:sp>
      <p:sp>
        <p:nvSpPr>
          <p:cNvPr id="29752"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pic>
        <p:nvPicPr>
          <p:cNvPr id="43009"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286125" y="3019425"/>
            <a:ext cx="565150" cy="766763"/>
          </a:xfrm>
          <a:prstGeom prst="rect">
            <a:avLst/>
          </a:prstGeom>
          <a:noFill/>
          <a:ln w="9525">
            <a:noFill/>
            <a:miter lim="800000"/>
            <a:headEnd/>
            <a:tailEnd/>
          </a:ln>
        </p:spPr>
      </p:pic>
      <p:sp>
        <p:nvSpPr>
          <p:cNvPr id="29754" name="Rectangle 3"/>
          <p:cNvSpPr>
            <a:spLocks noChangeArrowheads="1"/>
          </p:cNvSpPr>
          <p:nvPr/>
        </p:nvSpPr>
        <p:spPr bwMode="auto">
          <a:xfrm>
            <a:off x="0" y="1257300"/>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48" name="Прямоугольник 47"/>
          <p:cNvSpPr>
            <a:spLocks noChangeArrowheads="1"/>
          </p:cNvSpPr>
          <p:nvPr/>
        </p:nvSpPr>
        <p:spPr bwMode="auto">
          <a:xfrm>
            <a:off x="5000625" y="4019550"/>
            <a:ext cx="428625" cy="428625"/>
          </a:xfrm>
          <a:prstGeom prst="rect">
            <a:avLst/>
          </a:prstGeom>
          <a:noFill/>
          <a:ln w="9525" algn="ctr">
            <a:noFill/>
            <a:round/>
            <a:headEnd/>
            <a:tailEnd/>
          </a:ln>
        </p:spPr>
        <p:txBody>
          <a:bodyPr wrap="none"/>
          <a:lstStyle/>
          <a:p>
            <a:r>
              <a:rPr lang="ru-RU" sz="2400" b="1">
                <a:solidFill>
                  <a:srgbClr val="FF0066"/>
                </a:solidFill>
                <a:latin typeface="Tahoma" pitchFamily="34" charset="0"/>
              </a:rPr>
              <a:t>х</a:t>
            </a:r>
          </a:p>
        </p:txBody>
      </p:sp>
      <p:sp>
        <p:nvSpPr>
          <p:cNvPr id="29756"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pic>
        <p:nvPicPr>
          <p:cNvPr id="43012"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286125" y="4011613"/>
            <a:ext cx="571500" cy="774700"/>
          </a:xfrm>
          <a:prstGeom prst="rect">
            <a:avLst/>
          </a:prstGeom>
          <a:noFill/>
          <a:ln w="9525">
            <a:noFill/>
            <a:miter lim="800000"/>
            <a:headEnd/>
            <a:tailEnd/>
          </a:ln>
        </p:spPr>
      </p:pic>
      <p:sp>
        <p:nvSpPr>
          <p:cNvPr id="29758" name="Rectangle 6"/>
          <p:cNvSpPr>
            <a:spLocks noChangeArrowheads="1"/>
          </p:cNvSpPr>
          <p:nvPr/>
        </p:nvSpPr>
        <p:spPr bwMode="auto">
          <a:xfrm>
            <a:off x="0" y="1257300"/>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pic>
        <p:nvPicPr>
          <p:cNvPr id="43015"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857500" y="4851400"/>
            <a:ext cx="1500188" cy="760413"/>
          </a:xfrm>
          <a:prstGeom prst="rect">
            <a:avLst/>
          </a:prstGeom>
          <a:noFill/>
          <a:ln w="9525">
            <a:noFill/>
            <a:miter lim="800000"/>
            <a:headEnd/>
            <a:tailEnd/>
          </a:ln>
        </p:spPr>
      </p:pic>
      <p:sp>
        <p:nvSpPr>
          <p:cNvPr id="29760" name="Rectangle 9"/>
          <p:cNvSpPr>
            <a:spLocks noChangeArrowheads="1"/>
          </p:cNvSpPr>
          <p:nvPr/>
        </p:nvSpPr>
        <p:spPr bwMode="auto">
          <a:xfrm>
            <a:off x="0" y="1268413"/>
            <a:ext cx="18415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64" name="Прямоугольник 63"/>
          <p:cNvSpPr>
            <a:spLocks noChangeArrowheads="1"/>
          </p:cNvSpPr>
          <p:nvPr/>
        </p:nvSpPr>
        <p:spPr bwMode="auto">
          <a:xfrm>
            <a:off x="4929188" y="4857750"/>
            <a:ext cx="428625" cy="428625"/>
          </a:xfrm>
          <a:prstGeom prst="rect">
            <a:avLst/>
          </a:prstGeom>
          <a:noFill/>
          <a:ln w="9525" algn="ctr">
            <a:noFill/>
            <a:round/>
            <a:headEnd/>
            <a:tailEnd/>
          </a:ln>
        </p:spPr>
        <p:txBody>
          <a:bodyPr wrap="none"/>
          <a:lstStyle/>
          <a:p>
            <a:r>
              <a:rPr lang="ru-RU" sz="2400" b="1">
                <a:solidFill>
                  <a:srgbClr val="FF0066"/>
                </a:solidFill>
                <a:latin typeface="Tahoma" pitchFamily="34" charset="0"/>
              </a:rPr>
              <a:t>4</a:t>
            </a:r>
          </a:p>
        </p:txBody>
      </p:sp>
      <p:sp>
        <p:nvSpPr>
          <p:cNvPr id="29762" name="Прямоугольник 64"/>
          <p:cNvSpPr>
            <a:spLocks noChangeArrowheads="1"/>
          </p:cNvSpPr>
          <p:nvPr/>
        </p:nvSpPr>
        <p:spPr bwMode="auto">
          <a:xfrm>
            <a:off x="214313" y="4857750"/>
            <a:ext cx="1214437" cy="500063"/>
          </a:xfrm>
          <a:prstGeom prst="rect">
            <a:avLst/>
          </a:prstGeom>
          <a:noFill/>
          <a:ln w="9525" algn="ctr">
            <a:noFill/>
            <a:round/>
            <a:headEnd/>
            <a:tailEnd/>
          </a:ln>
        </p:spPr>
        <p:txBody>
          <a:bodyPr wrap="none"/>
          <a:lstStyle/>
          <a:p>
            <a:r>
              <a:rPr lang="ru-RU" sz="2400" b="1">
                <a:solidFill>
                  <a:srgbClr val="000000"/>
                </a:solidFill>
                <a:latin typeface="Tahoma" pitchFamily="34" charset="0"/>
              </a:rPr>
              <a:t>вместе</a:t>
            </a:r>
          </a:p>
        </p:txBody>
      </p:sp>
      <p:sp>
        <p:nvSpPr>
          <p:cNvPr id="66" name="Прямоугольник 65"/>
          <p:cNvSpPr>
            <a:spLocks noChangeArrowheads="1"/>
          </p:cNvSpPr>
          <p:nvPr/>
        </p:nvSpPr>
        <p:spPr bwMode="auto">
          <a:xfrm>
            <a:off x="1643063" y="4929188"/>
            <a:ext cx="714375" cy="428625"/>
          </a:xfrm>
          <a:prstGeom prst="rect">
            <a:avLst/>
          </a:prstGeom>
          <a:noFill/>
          <a:ln w="9525" algn="ctr">
            <a:noFill/>
            <a:round/>
            <a:headEnd/>
            <a:tailEnd/>
          </a:ln>
        </p:spPr>
        <p:txBody>
          <a:bodyPr wrap="none"/>
          <a:lstStyle/>
          <a:p>
            <a:r>
              <a:rPr lang="ru-RU" sz="2400" b="1">
                <a:solidFill>
                  <a:srgbClr val="000000"/>
                </a:solidFill>
                <a:latin typeface="Tahoma" pitchFamily="34" charset="0"/>
              </a:rPr>
              <a:t>200</a:t>
            </a:r>
          </a:p>
        </p:txBody>
      </p:sp>
      <p:sp>
        <p:nvSpPr>
          <p:cNvPr id="67" name="Прямоугольник 66"/>
          <p:cNvSpPr>
            <a:spLocks noChangeArrowheads="1"/>
          </p:cNvSpPr>
          <p:nvPr/>
        </p:nvSpPr>
        <p:spPr bwMode="auto">
          <a:xfrm>
            <a:off x="6000750" y="3643313"/>
            <a:ext cx="2786063" cy="1214437"/>
          </a:xfrm>
          <a:prstGeom prst="rect">
            <a:avLst/>
          </a:prstGeom>
          <a:noFill/>
          <a:ln w="9525" algn="ctr">
            <a:noFill/>
            <a:round/>
            <a:headEnd/>
            <a:tailEnd/>
          </a:ln>
        </p:spPr>
        <p:txBody>
          <a:bodyPr wrap="none"/>
          <a:lstStyle/>
          <a:p>
            <a:r>
              <a:rPr lang="ru-RU" sz="2000" b="1">
                <a:solidFill>
                  <a:srgbClr val="7030A0"/>
                </a:solidFill>
                <a:latin typeface="Tahoma" pitchFamily="34" charset="0"/>
              </a:rPr>
              <a:t>Составим и решим</a:t>
            </a:r>
            <a:endParaRPr lang="en-US" sz="2000" b="1">
              <a:solidFill>
                <a:srgbClr val="7030A0"/>
              </a:solidFill>
              <a:latin typeface="Tahoma" pitchFamily="34" charset="0"/>
            </a:endParaRPr>
          </a:p>
          <a:p>
            <a:endParaRPr lang="en-US" sz="2000" b="1">
              <a:solidFill>
                <a:srgbClr val="7030A0"/>
              </a:solidFill>
              <a:latin typeface="Tahoma" pitchFamily="34" charset="0"/>
            </a:endParaRPr>
          </a:p>
          <a:p>
            <a:r>
              <a:rPr lang="ru-RU" sz="2000" b="1">
                <a:solidFill>
                  <a:srgbClr val="7030A0"/>
                </a:solidFill>
                <a:latin typeface="Tahoma" pitchFamily="34" charset="0"/>
              </a:rPr>
              <a:t> уравнение.</a:t>
            </a:r>
          </a:p>
        </p:txBody>
      </p:sp>
      <p:sp>
        <p:nvSpPr>
          <p:cNvPr id="68" name="Прямоугольник 67"/>
          <p:cNvSpPr>
            <a:spLocks noChangeArrowheads="1"/>
          </p:cNvSpPr>
          <p:nvPr/>
        </p:nvSpPr>
        <p:spPr bwMode="auto">
          <a:xfrm>
            <a:off x="2428875" y="6072188"/>
            <a:ext cx="428625" cy="428625"/>
          </a:xfrm>
          <a:prstGeom prst="rect">
            <a:avLst/>
          </a:prstGeom>
          <a:noFill/>
          <a:ln w="9525" algn="ctr">
            <a:noFill/>
            <a:round/>
            <a:headEnd/>
            <a:tailEnd/>
          </a:ln>
        </p:spPr>
        <p:txBody>
          <a:bodyPr wrap="none"/>
          <a:lstStyle/>
          <a:p>
            <a:r>
              <a:rPr lang="ru-RU" sz="2400" b="1">
                <a:solidFill>
                  <a:srgbClr val="FF0066"/>
                </a:solidFill>
                <a:latin typeface="Lucida Sans Unicode" pitchFamily="34" charset="0"/>
              </a:rPr>
              <a:t>⋅</a:t>
            </a:r>
            <a:endParaRPr lang="ru-RU" sz="2400" b="1">
              <a:solidFill>
                <a:srgbClr val="FF0066"/>
              </a:solidFill>
              <a:latin typeface="Tahoma" pitchFamily="34" charset="0"/>
            </a:endParaRPr>
          </a:p>
        </p:txBody>
      </p:sp>
      <p:sp>
        <p:nvSpPr>
          <p:cNvPr id="71" name="Двойные круглые скобки 70"/>
          <p:cNvSpPr>
            <a:spLocks noChangeArrowheads="1"/>
          </p:cNvSpPr>
          <p:nvPr/>
        </p:nvSpPr>
        <p:spPr bwMode="auto">
          <a:xfrm>
            <a:off x="642938" y="5872163"/>
            <a:ext cx="1785937" cy="914400"/>
          </a:xfrm>
          <a:prstGeom prst="bracketPair">
            <a:avLst>
              <a:gd name="adj" fmla="val 16667"/>
            </a:avLst>
          </a:prstGeom>
          <a:noFill/>
          <a:ln w="38100" algn="ctr">
            <a:solidFill>
              <a:srgbClr val="0000FF"/>
            </a:solidFill>
            <a:round/>
            <a:headEnd/>
            <a:tailEnd/>
          </a:ln>
        </p:spPr>
        <p:txBody>
          <a:bodyPr wrap="none"/>
          <a:lstStyle/>
          <a:p>
            <a:endParaRPr lang="ru-RU" sz="2400">
              <a:latin typeface="Tahoma" pitchFamily="34" charset="0"/>
            </a:endParaRPr>
          </a:p>
        </p:txBody>
      </p:sp>
      <p:sp>
        <p:nvSpPr>
          <p:cNvPr id="72" name="Прямоугольник 71"/>
          <p:cNvSpPr>
            <a:spLocks noChangeArrowheads="1"/>
          </p:cNvSpPr>
          <p:nvPr/>
        </p:nvSpPr>
        <p:spPr bwMode="auto">
          <a:xfrm>
            <a:off x="3214688" y="6072188"/>
            <a:ext cx="428625" cy="428625"/>
          </a:xfrm>
          <a:prstGeom prst="rect">
            <a:avLst/>
          </a:prstGeom>
          <a:noFill/>
          <a:ln w="9525" algn="ctr">
            <a:noFill/>
            <a:round/>
            <a:headEnd/>
            <a:tailEnd/>
          </a:ln>
        </p:spPr>
        <p:txBody>
          <a:bodyPr wrap="none"/>
          <a:lstStyle/>
          <a:p>
            <a:r>
              <a:rPr lang="ru-RU" sz="2400" b="1">
                <a:solidFill>
                  <a:srgbClr val="FF0066"/>
                </a:solidFill>
                <a:latin typeface="Tahoma" pitchFamily="34" charset="0"/>
              </a:rPr>
              <a:t>=</a:t>
            </a:r>
          </a:p>
        </p:txBody>
      </p:sp>
      <p:sp>
        <p:nvSpPr>
          <p:cNvPr id="73" name="Прямоугольник 72"/>
          <p:cNvSpPr>
            <a:spLocks noChangeArrowheads="1"/>
          </p:cNvSpPr>
          <p:nvPr/>
        </p:nvSpPr>
        <p:spPr bwMode="auto">
          <a:xfrm>
            <a:off x="5857875" y="5929313"/>
            <a:ext cx="2286000" cy="428625"/>
          </a:xfrm>
          <a:prstGeom prst="rect">
            <a:avLst/>
          </a:prstGeom>
          <a:noFill/>
          <a:ln w="9525" algn="ctr">
            <a:noFill/>
            <a:round/>
            <a:headEnd/>
            <a:tailEnd/>
          </a:ln>
        </p:spPr>
        <p:txBody>
          <a:bodyPr wrap="none"/>
          <a:lstStyle/>
          <a:p>
            <a:r>
              <a:rPr lang="ru-RU" sz="2000" b="1">
                <a:solidFill>
                  <a:srgbClr val="7030A0"/>
                </a:solidFill>
                <a:latin typeface="Tahoma" pitchFamily="34" charset="0"/>
              </a:rPr>
              <a:t>Ответ: 6 часов.</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checkerboard(across)">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checkerboard(across)">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43009"/>
                                        </p:tgtEl>
                                        <p:attrNameLst>
                                          <p:attrName>style.visibility</p:attrName>
                                        </p:attrNameLst>
                                      </p:cBhvr>
                                      <p:to>
                                        <p:strVal val="visible"/>
                                      </p:to>
                                    </p:set>
                                    <p:animEffect transition="in" filter="checkerboard(across)">
                                      <p:cBhvr>
                                        <p:cTn id="17" dur="500"/>
                                        <p:tgtEl>
                                          <p:spTgt spid="43009"/>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checkerboard(across)">
                                      <p:cBhvr>
                                        <p:cTn id="22" dur="500"/>
                                        <p:tgtEl>
                                          <p:spTgt spid="48"/>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checkerboard(across)">
                                      <p:cBhvr>
                                        <p:cTn id="27" dur="500"/>
                                        <p:tgtEl>
                                          <p:spTgt spid="33"/>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43012"/>
                                        </p:tgtEl>
                                        <p:attrNameLst>
                                          <p:attrName>style.visibility</p:attrName>
                                        </p:attrNameLst>
                                      </p:cBhvr>
                                      <p:to>
                                        <p:strVal val="visible"/>
                                      </p:to>
                                    </p:set>
                                    <p:animEffect transition="in" filter="checkerboard(across)">
                                      <p:cBhvr>
                                        <p:cTn id="32" dur="500"/>
                                        <p:tgtEl>
                                          <p:spTgt spid="43012"/>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nodeType="clickEffect">
                                  <p:stCondLst>
                                    <p:cond delay="0"/>
                                  </p:stCondLst>
                                  <p:childTnLst>
                                    <p:set>
                                      <p:cBhvr>
                                        <p:cTn id="36" dur="1" fill="hold">
                                          <p:stCondLst>
                                            <p:cond delay="0"/>
                                          </p:stCondLst>
                                        </p:cTn>
                                        <p:tgtEl>
                                          <p:spTgt spid="43015"/>
                                        </p:tgtEl>
                                        <p:attrNameLst>
                                          <p:attrName>style.visibility</p:attrName>
                                        </p:attrNameLst>
                                      </p:cBhvr>
                                      <p:to>
                                        <p:strVal val="visible"/>
                                      </p:to>
                                    </p:set>
                                    <p:animEffect transition="in" filter="checkerboard(across)">
                                      <p:cBhvr>
                                        <p:cTn id="37" dur="500"/>
                                        <p:tgtEl>
                                          <p:spTgt spid="43015"/>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64"/>
                                        </p:tgtEl>
                                        <p:attrNameLst>
                                          <p:attrName>style.visibility</p:attrName>
                                        </p:attrNameLst>
                                      </p:cBhvr>
                                      <p:to>
                                        <p:strVal val="visible"/>
                                      </p:to>
                                    </p:set>
                                    <p:animEffect transition="in" filter="checkerboard(across)">
                                      <p:cBhvr>
                                        <p:cTn id="42" dur="500"/>
                                        <p:tgtEl>
                                          <p:spTgt spid="64"/>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grpId="0" nodeType="click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checkerboard(across)">
                                      <p:cBhvr>
                                        <p:cTn id="47" dur="500"/>
                                        <p:tgtEl>
                                          <p:spTgt spid="66"/>
                                        </p:tgtEl>
                                      </p:cBhvr>
                                    </p:animEffect>
                                  </p:childTnLst>
                                </p:cTn>
                              </p:par>
                            </p:childTnLst>
                          </p:cTn>
                        </p:par>
                      </p:childTnLst>
                    </p:cTn>
                  </p:par>
                  <p:par>
                    <p:cTn id="48" fill="hold">
                      <p:stCondLst>
                        <p:cond delay="indefinite"/>
                      </p:stCondLst>
                      <p:childTnLst>
                        <p:par>
                          <p:cTn id="49" fill="hold">
                            <p:stCondLst>
                              <p:cond delay="0"/>
                            </p:stCondLst>
                            <p:childTnLst>
                              <p:par>
                                <p:cTn id="50" presetID="5" presetClass="entr" presetSubtype="10" fill="hold" grpId="0" nodeType="clickEffect">
                                  <p:stCondLst>
                                    <p:cond delay="0"/>
                                  </p:stCondLst>
                                  <p:childTnLst>
                                    <p:set>
                                      <p:cBhvr>
                                        <p:cTn id="51" dur="1" fill="hold">
                                          <p:stCondLst>
                                            <p:cond delay="0"/>
                                          </p:stCondLst>
                                        </p:cTn>
                                        <p:tgtEl>
                                          <p:spTgt spid="67"/>
                                        </p:tgtEl>
                                        <p:attrNameLst>
                                          <p:attrName>style.visibility</p:attrName>
                                        </p:attrNameLst>
                                      </p:cBhvr>
                                      <p:to>
                                        <p:strVal val="visible"/>
                                      </p:to>
                                    </p:set>
                                    <p:animEffect transition="in" filter="checkerboard(across)">
                                      <p:cBhvr>
                                        <p:cTn id="52" dur="500"/>
                                        <p:tgtEl>
                                          <p:spTgt spid="67"/>
                                        </p:tgtEl>
                                      </p:cBhvr>
                                    </p:animEffect>
                                  </p:childTnLst>
                                </p:cTn>
                              </p:par>
                            </p:childTnLst>
                          </p:cTn>
                        </p:par>
                      </p:childTnLst>
                    </p:cTn>
                  </p:par>
                  <p:par>
                    <p:cTn id="53" fill="hold">
                      <p:stCondLst>
                        <p:cond delay="indefinite"/>
                      </p:stCondLst>
                      <p:childTnLst>
                        <p:par>
                          <p:cTn id="54" fill="hold">
                            <p:stCondLst>
                              <p:cond delay="0"/>
                            </p:stCondLst>
                            <p:childTnLst>
                              <p:par>
                                <p:cTn id="55" presetID="5" presetClass="entr" presetSubtype="10" fill="hold" grpId="0" nodeType="clickEffect">
                                  <p:stCondLst>
                                    <p:cond delay="0"/>
                                  </p:stCondLst>
                                  <p:childTnLst>
                                    <p:set>
                                      <p:cBhvr>
                                        <p:cTn id="56" dur="1" fill="hold">
                                          <p:stCondLst>
                                            <p:cond delay="0"/>
                                          </p:stCondLst>
                                        </p:cTn>
                                        <p:tgtEl>
                                          <p:spTgt spid="70"/>
                                        </p:tgtEl>
                                        <p:attrNameLst>
                                          <p:attrName>style.visibility</p:attrName>
                                        </p:attrNameLst>
                                      </p:cBhvr>
                                      <p:to>
                                        <p:strVal val="visible"/>
                                      </p:to>
                                    </p:set>
                                    <p:animEffect transition="in" filter="checkerboard(across)">
                                      <p:cBhvr>
                                        <p:cTn id="57" dur="500"/>
                                        <p:tgtEl>
                                          <p:spTgt spid="70"/>
                                        </p:tgtEl>
                                      </p:cBhvr>
                                    </p:animEffect>
                                  </p:childTnLst>
                                </p:cTn>
                              </p:par>
                            </p:childTnLst>
                          </p:cTn>
                        </p:par>
                      </p:childTnLst>
                    </p:cTn>
                  </p:par>
                  <p:par>
                    <p:cTn id="58" fill="hold">
                      <p:stCondLst>
                        <p:cond delay="indefinite"/>
                      </p:stCondLst>
                      <p:childTnLst>
                        <p:par>
                          <p:cTn id="59" fill="hold">
                            <p:stCondLst>
                              <p:cond delay="0"/>
                            </p:stCondLst>
                            <p:childTnLst>
                              <p:par>
                                <p:cTn id="60" presetID="0" presetClass="path" presetSubtype="0" accel="50000" decel="50000" fill="hold" nodeType="clickEffect">
                                  <p:stCondLst>
                                    <p:cond delay="0"/>
                                  </p:stCondLst>
                                  <p:childTnLst>
                                    <p:animMotion origin="layout" path="M -4.44444E-6 -1.48148E-6 L -0.22517 0.15718 " pathEditMode="relative" rAng="0" ptsTypes="AA">
                                      <p:cBhvr>
                                        <p:cTn id="61" dur="2000" fill="hold"/>
                                        <p:tgtEl>
                                          <p:spTgt spid="43015"/>
                                        </p:tgtEl>
                                        <p:attrNameLst>
                                          <p:attrName>ppt_x</p:attrName>
                                          <p:attrName>ppt_y</p:attrName>
                                        </p:attrNameLst>
                                      </p:cBhvr>
                                      <p:rCtr x="-113" y="78"/>
                                    </p:animMotion>
                                  </p:childTnLst>
                                </p:cTn>
                              </p:par>
                            </p:childTnLst>
                          </p:cTn>
                        </p:par>
                      </p:childTnLst>
                    </p:cTn>
                  </p:par>
                  <p:par>
                    <p:cTn id="62" fill="hold">
                      <p:stCondLst>
                        <p:cond delay="indefinite"/>
                      </p:stCondLst>
                      <p:childTnLst>
                        <p:par>
                          <p:cTn id="63" fill="hold">
                            <p:stCondLst>
                              <p:cond delay="0"/>
                            </p:stCondLst>
                            <p:childTnLst>
                              <p:par>
                                <p:cTn id="64" presetID="47" presetClass="entr" presetSubtype="0" fill="hold" grpId="0" nodeType="clickEffect">
                                  <p:stCondLst>
                                    <p:cond delay="0"/>
                                  </p:stCondLst>
                                  <p:childTnLst>
                                    <p:set>
                                      <p:cBhvr>
                                        <p:cTn id="65" dur="1" fill="hold">
                                          <p:stCondLst>
                                            <p:cond delay="0"/>
                                          </p:stCondLst>
                                        </p:cTn>
                                        <p:tgtEl>
                                          <p:spTgt spid="71"/>
                                        </p:tgtEl>
                                        <p:attrNameLst>
                                          <p:attrName>style.visibility</p:attrName>
                                        </p:attrNameLst>
                                      </p:cBhvr>
                                      <p:to>
                                        <p:strVal val="visible"/>
                                      </p:to>
                                    </p:set>
                                    <p:animEffect transition="in" filter="fade">
                                      <p:cBhvr>
                                        <p:cTn id="66" dur="1000"/>
                                        <p:tgtEl>
                                          <p:spTgt spid="71"/>
                                        </p:tgtEl>
                                      </p:cBhvr>
                                    </p:animEffect>
                                    <p:anim calcmode="lin" valueType="num">
                                      <p:cBhvr>
                                        <p:cTn id="67" dur="1000" fill="hold"/>
                                        <p:tgtEl>
                                          <p:spTgt spid="71"/>
                                        </p:tgtEl>
                                        <p:attrNameLst>
                                          <p:attrName>ppt_x</p:attrName>
                                        </p:attrNameLst>
                                      </p:cBhvr>
                                      <p:tavLst>
                                        <p:tav tm="0">
                                          <p:val>
                                            <p:strVal val="#ppt_x"/>
                                          </p:val>
                                        </p:tav>
                                        <p:tav tm="100000">
                                          <p:val>
                                            <p:strVal val="#ppt_x"/>
                                          </p:val>
                                        </p:tav>
                                      </p:tavLst>
                                    </p:anim>
                                    <p:anim calcmode="lin" valueType="num">
                                      <p:cBhvr>
                                        <p:cTn id="68"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5" presetClass="entr" presetSubtype="10" fill="hold" grpId="0" nodeType="click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checkerboard(across)">
                                      <p:cBhvr>
                                        <p:cTn id="73" dur="500"/>
                                        <p:tgtEl>
                                          <p:spTgt spid="68"/>
                                        </p:tgtEl>
                                      </p:cBhvr>
                                    </p:animEffect>
                                  </p:childTnLst>
                                </p:cTn>
                              </p:par>
                            </p:childTnLst>
                          </p:cTn>
                        </p:par>
                      </p:childTnLst>
                    </p:cTn>
                  </p:par>
                  <p:par>
                    <p:cTn id="74" fill="hold">
                      <p:stCondLst>
                        <p:cond delay="indefinite"/>
                      </p:stCondLst>
                      <p:childTnLst>
                        <p:par>
                          <p:cTn id="75" fill="hold">
                            <p:stCondLst>
                              <p:cond delay="0"/>
                            </p:stCondLst>
                            <p:childTnLst>
                              <p:par>
                                <p:cTn id="76" presetID="0" presetClass="path" presetSubtype="0" accel="50000" decel="50000" fill="hold" grpId="1" nodeType="clickEffect">
                                  <p:stCondLst>
                                    <p:cond delay="0"/>
                                  </p:stCondLst>
                                  <p:childTnLst>
                                    <p:animMotion origin="layout" path="M 0 4.71895E-7 L -0.25156 0.18043 " pathEditMode="relative" rAng="0" ptsTypes="AA">
                                      <p:cBhvr>
                                        <p:cTn id="77" dur="2000" fill="hold"/>
                                        <p:tgtEl>
                                          <p:spTgt spid="64"/>
                                        </p:tgtEl>
                                        <p:attrNameLst>
                                          <p:attrName>ppt_x</p:attrName>
                                          <p:attrName>ppt_y</p:attrName>
                                        </p:attrNameLst>
                                      </p:cBhvr>
                                      <p:rCtr x="-126" y="90"/>
                                    </p:animMotion>
                                  </p:childTnLst>
                                </p:cTn>
                              </p:par>
                            </p:childTnLst>
                          </p:cTn>
                        </p:par>
                      </p:childTnLst>
                    </p:cTn>
                  </p:par>
                  <p:par>
                    <p:cTn id="78" fill="hold">
                      <p:stCondLst>
                        <p:cond delay="indefinite"/>
                      </p:stCondLst>
                      <p:childTnLst>
                        <p:par>
                          <p:cTn id="79" fill="hold">
                            <p:stCondLst>
                              <p:cond delay="0"/>
                            </p:stCondLst>
                            <p:childTnLst>
                              <p:par>
                                <p:cTn id="80" presetID="5" presetClass="entr" presetSubtype="10" fill="hold" grpId="0" nodeType="clickEffect">
                                  <p:stCondLst>
                                    <p:cond delay="0"/>
                                  </p:stCondLst>
                                  <p:childTnLst>
                                    <p:set>
                                      <p:cBhvr>
                                        <p:cTn id="81" dur="1" fill="hold">
                                          <p:stCondLst>
                                            <p:cond delay="0"/>
                                          </p:stCondLst>
                                        </p:cTn>
                                        <p:tgtEl>
                                          <p:spTgt spid="72"/>
                                        </p:tgtEl>
                                        <p:attrNameLst>
                                          <p:attrName>style.visibility</p:attrName>
                                        </p:attrNameLst>
                                      </p:cBhvr>
                                      <p:to>
                                        <p:strVal val="visible"/>
                                      </p:to>
                                    </p:set>
                                    <p:animEffect transition="in" filter="checkerboard(across)">
                                      <p:cBhvr>
                                        <p:cTn id="82" dur="500"/>
                                        <p:tgtEl>
                                          <p:spTgt spid="72"/>
                                        </p:tgtEl>
                                      </p:cBhvr>
                                    </p:animEffect>
                                  </p:childTnLst>
                                </p:cTn>
                              </p:par>
                            </p:childTnLst>
                          </p:cTn>
                        </p:par>
                      </p:childTnLst>
                    </p:cTn>
                  </p:par>
                  <p:par>
                    <p:cTn id="83" fill="hold">
                      <p:stCondLst>
                        <p:cond delay="indefinite"/>
                      </p:stCondLst>
                      <p:childTnLst>
                        <p:par>
                          <p:cTn id="84" fill="hold">
                            <p:stCondLst>
                              <p:cond delay="0"/>
                            </p:stCondLst>
                            <p:childTnLst>
                              <p:par>
                                <p:cTn id="85" presetID="0" presetClass="path" presetSubtype="0" accel="50000" decel="50000" fill="hold" grpId="1" nodeType="clickEffect">
                                  <p:stCondLst>
                                    <p:cond delay="0"/>
                                  </p:stCondLst>
                                  <p:childTnLst>
                                    <p:animMotion origin="layout" path="M 2.77556E-17 1.11022E-16 L 0.21042 0.16991 " pathEditMode="relative" rAng="0" ptsTypes="AA">
                                      <p:cBhvr>
                                        <p:cTn id="86" dur="2000" fill="hold"/>
                                        <p:tgtEl>
                                          <p:spTgt spid="66"/>
                                        </p:tgtEl>
                                        <p:attrNameLst>
                                          <p:attrName>ppt_x</p:attrName>
                                          <p:attrName>ppt_y</p:attrName>
                                        </p:attrNameLst>
                                      </p:cBhvr>
                                      <p:rCtr x="105" y="85"/>
                                    </p:animMotion>
                                  </p:childTnLst>
                                </p:cTn>
                              </p:par>
                            </p:childTnLst>
                          </p:cTn>
                        </p:par>
                      </p:childTnLst>
                    </p:cTn>
                  </p:par>
                  <p:par>
                    <p:cTn id="87" fill="hold">
                      <p:stCondLst>
                        <p:cond delay="indefinite"/>
                      </p:stCondLst>
                      <p:childTnLst>
                        <p:par>
                          <p:cTn id="88" fill="hold">
                            <p:stCondLst>
                              <p:cond delay="0"/>
                            </p:stCondLst>
                            <p:childTnLst>
                              <p:par>
                                <p:cTn id="89" presetID="5" presetClass="entr" presetSubtype="10" fill="hold" grpId="0" nodeType="clickEffect">
                                  <p:stCondLst>
                                    <p:cond delay="0"/>
                                  </p:stCondLst>
                                  <p:childTnLst>
                                    <p:set>
                                      <p:cBhvr>
                                        <p:cTn id="90" dur="1" fill="hold">
                                          <p:stCondLst>
                                            <p:cond delay="0"/>
                                          </p:stCondLst>
                                        </p:cTn>
                                        <p:tgtEl>
                                          <p:spTgt spid="73"/>
                                        </p:tgtEl>
                                        <p:attrNameLst>
                                          <p:attrName>style.visibility</p:attrName>
                                        </p:attrNameLst>
                                      </p:cBhvr>
                                      <p:to>
                                        <p:strVal val="visible"/>
                                      </p:to>
                                    </p:set>
                                    <p:animEffect transition="in" filter="checkerboard(across)">
                                      <p:cBhvr>
                                        <p:cTn id="91"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3" grpId="0"/>
      <p:bldP spid="70" grpId="0"/>
      <p:bldP spid="48" grpId="0"/>
      <p:bldP spid="64" grpId="0"/>
      <p:bldP spid="64" grpId="1"/>
      <p:bldP spid="66" grpId="0"/>
      <p:bldP spid="66" grpId="1"/>
      <p:bldP spid="67" grpId="0"/>
      <p:bldP spid="68" grpId="0"/>
      <p:bldP spid="71" grpId="0" animBg="1"/>
      <p:bldP spid="72" grpId="0"/>
      <p:bldP spid="7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3"/>
          <p:cNvSpPr txBox="1">
            <a:spLocks noChangeArrowheads="1"/>
          </p:cNvSpPr>
          <p:nvPr/>
        </p:nvSpPr>
        <p:spPr bwMode="auto">
          <a:xfrm>
            <a:off x="900113" y="333375"/>
            <a:ext cx="7488237" cy="946150"/>
          </a:xfrm>
          <a:prstGeom prst="rect">
            <a:avLst/>
          </a:prstGeom>
          <a:noFill/>
          <a:ln w="9525">
            <a:noFill/>
            <a:miter lim="800000"/>
            <a:headEnd/>
            <a:tailEnd/>
          </a:ln>
        </p:spPr>
        <p:txBody>
          <a:bodyPr>
            <a:spAutoFit/>
          </a:bodyPr>
          <a:lstStyle/>
          <a:p>
            <a:r>
              <a:rPr lang="ru-RU" sz="2000" b="1">
                <a:solidFill>
                  <a:srgbClr val="101122"/>
                </a:solidFill>
                <a:latin typeface="Tahoma" pitchFamily="34" charset="0"/>
              </a:rPr>
              <a:t> </a:t>
            </a:r>
            <a:r>
              <a:rPr lang="ru-RU" b="1">
                <a:solidFill>
                  <a:srgbClr val="101122"/>
                </a:solidFill>
                <a:latin typeface="Tahoma" pitchFamily="34" charset="0"/>
              </a:rPr>
              <a:t>2.Один мастер может выполнить заказ за 12 часов, а другой – за 18 часов. За сколько часов выполнят заказ эти мастера, работая вместе?</a:t>
            </a:r>
          </a:p>
        </p:txBody>
      </p:sp>
      <p:graphicFrame>
        <p:nvGraphicFramePr>
          <p:cNvPr id="24" name="Таблица 23"/>
          <p:cNvGraphicFramePr>
            <a:graphicFrameLocks noGrp="1"/>
          </p:cNvGraphicFramePr>
          <p:nvPr/>
        </p:nvGraphicFramePr>
        <p:xfrm>
          <a:off x="642938" y="1714500"/>
          <a:ext cx="5500687" cy="3373438"/>
        </p:xfrm>
        <a:graphic>
          <a:graphicData uri="http://schemas.openxmlformats.org/drawingml/2006/table">
            <a:tbl>
              <a:tblPr/>
              <a:tblGrid>
                <a:gridCol w="1285875"/>
                <a:gridCol w="928687"/>
                <a:gridCol w="2143125"/>
                <a:gridCol w="1143000"/>
              </a:tblGrid>
              <a:tr h="622300">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r>
              <a:tr h="806450">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r>
              <a:tr h="820738">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r>
              <a:tr h="785813">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r>
            </a:tbl>
          </a:graphicData>
        </a:graphic>
      </p:graphicFrame>
      <p:sp>
        <p:nvSpPr>
          <p:cNvPr id="31773" name="Прямоугольник 24"/>
          <p:cNvSpPr>
            <a:spLocks noChangeArrowheads="1"/>
          </p:cNvSpPr>
          <p:nvPr/>
        </p:nvSpPr>
        <p:spPr bwMode="auto">
          <a:xfrm>
            <a:off x="642938" y="2443163"/>
            <a:ext cx="1214437" cy="500062"/>
          </a:xfrm>
          <a:prstGeom prst="rect">
            <a:avLst/>
          </a:prstGeom>
          <a:noFill/>
          <a:ln w="9525" algn="ctr">
            <a:noFill/>
            <a:round/>
            <a:headEnd/>
            <a:tailEnd/>
          </a:ln>
        </p:spPr>
        <p:txBody>
          <a:bodyPr wrap="none"/>
          <a:lstStyle/>
          <a:p>
            <a:r>
              <a:rPr lang="ru-RU" sz="2400" b="1">
                <a:solidFill>
                  <a:srgbClr val="FF0066"/>
                </a:solidFill>
                <a:latin typeface="Tahoma" pitchFamily="34" charset="0"/>
              </a:rPr>
              <a:t>мастер</a:t>
            </a:r>
          </a:p>
          <a:p>
            <a:endParaRPr lang="ru-RU" sz="2400" b="1">
              <a:solidFill>
                <a:srgbClr val="FF0066"/>
              </a:solidFill>
              <a:latin typeface="Tahoma" pitchFamily="34" charset="0"/>
            </a:endParaRPr>
          </a:p>
        </p:txBody>
      </p:sp>
      <p:sp>
        <p:nvSpPr>
          <p:cNvPr id="31774" name="Прямоугольник 25"/>
          <p:cNvSpPr>
            <a:spLocks noChangeArrowheads="1"/>
          </p:cNvSpPr>
          <p:nvPr/>
        </p:nvSpPr>
        <p:spPr bwMode="auto">
          <a:xfrm>
            <a:off x="571500" y="3328988"/>
            <a:ext cx="1214438" cy="500062"/>
          </a:xfrm>
          <a:prstGeom prst="rect">
            <a:avLst/>
          </a:prstGeom>
          <a:noFill/>
          <a:ln w="9525" algn="ctr">
            <a:noFill/>
            <a:round/>
            <a:headEnd/>
            <a:tailEnd/>
          </a:ln>
        </p:spPr>
        <p:txBody>
          <a:bodyPr wrap="none"/>
          <a:lstStyle/>
          <a:p>
            <a:r>
              <a:rPr lang="ru-RU" sz="2400" b="1">
                <a:solidFill>
                  <a:srgbClr val="0000FF"/>
                </a:solidFill>
                <a:latin typeface="Tahoma" pitchFamily="34" charset="0"/>
              </a:rPr>
              <a:t>ученик</a:t>
            </a:r>
          </a:p>
        </p:txBody>
      </p:sp>
      <p:sp>
        <p:nvSpPr>
          <p:cNvPr id="31775" name="Прямоугольник 26"/>
          <p:cNvSpPr>
            <a:spLocks noChangeArrowheads="1"/>
          </p:cNvSpPr>
          <p:nvPr/>
        </p:nvSpPr>
        <p:spPr bwMode="auto">
          <a:xfrm>
            <a:off x="5286375" y="1857375"/>
            <a:ext cx="357188" cy="403225"/>
          </a:xfrm>
          <a:prstGeom prst="rect">
            <a:avLst/>
          </a:prstGeom>
          <a:noFill/>
          <a:ln w="9525" algn="ctr">
            <a:noFill/>
            <a:round/>
            <a:headEnd/>
            <a:tailEnd/>
          </a:ln>
        </p:spPr>
        <p:txBody>
          <a:bodyPr wrap="none"/>
          <a:lstStyle/>
          <a:p>
            <a:r>
              <a:rPr lang="en-US" b="1">
                <a:solidFill>
                  <a:srgbClr val="101122"/>
                </a:solidFill>
                <a:latin typeface="Tahoma" pitchFamily="34" charset="0"/>
              </a:rPr>
              <a:t>t</a:t>
            </a:r>
            <a:endParaRPr lang="ru-RU" b="1">
              <a:solidFill>
                <a:srgbClr val="101122"/>
              </a:solidFill>
              <a:latin typeface="Tahoma" pitchFamily="34" charset="0"/>
            </a:endParaRPr>
          </a:p>
        </p:txBody>
      </p:sp>
      <p:sp>
        <p:nvSpPr>
          <p:cNvPr id="28" name="Прямоугольник 27"/>
          <p:cNvSpPr>
            <a:spLocks noChangeArrowheads="1"/>
          </p:cNvSpPr>
          <p:nvPr/>
        </p:nvSpPr>
        <p:spPr bwMode="auto">
          <a:xfrm>
            <a:off x="5357813" y="2514600"/>
            <a:ext cx="500062" cy="428625"/>
          </a:xfrm>
          <a:prstGeom prst="rect">
            <a:avLst/>
          </a:prstGeom>
          <a:noFill/>
          <a:ln w="9525" algn="ctr">
            <a:noFill/>
            <a:round/>
            <a:headEnd/>
            <a:tailEnd/>
          </a:ln>
        </p:spPr>
        <p:txBody>
          <a:bodyPr wrap="none"/>
          <a:lstStyle/>
          <a:p>
            <a:r>
              <a:rPr lang="ru-RU" sz="2400" b="1">
                <a:solidFill>
                  <a:srgbClr val="FF0066"/>
                </a:solidFill>
                <a:latin typeface="Tahoma" pitchFamily="34" charset="0"/>
              </a:rPr>
              <a:t>12</a:t>
            </a:r>
          </a:p>
        </p:txBody>
      </p:sp>
      <p:sp>
        <p:nvSpPr>
          <p:cNvPr id="29" name="Прямоугольник 28"/>
          <p:cNvSpPr>
            <a:spLocks noChangeArrowheads="1"/>
          </p:cNvSpPr>
          <p:nvPr/>
        </p:nvSpPr>
        <p:spPr bwMode="auto">
          <a:xfrm>
            <a:off x="2071688" y="2514600"/>
            <a:ext cx="428625" cy="428625"/>
          </a:xfrm>
          <a:prstGeom prst="rect">
            <a:avLst/>
          </a:prstGeom>
          <a:noFill/>
          <a:ln w="9525" algn="ctr">
            <a:noFill/>
            <a:round/>
            <a:headEnd/>
            <a:tailEnd/>
          </a:ln>
        </p:spPr>
        <p:txBody>
          <a:bodyPr wrap="none"/>
          <a:lstStyle/>
          <a:p>
            <a:r>
              <a:rPr lang="ru-RU" sz="2400" b="1">
                <a:solidFill>
                  <a:srgbClr val="FF0066"/>
                </a:solidFill>
                <a:latin typeface="Tahoma" pitchFamily="34" charset="0"/>
              </a:rPr>
              <a:t>1</a:t>
            </a:r>
          </a:p>
        </p:txBody>
      </p:sp>
      <p:sp>
        <p:nvSpPr>
          <p:cNvPr id="31778" name="Прямоугольник 31"/>
          <p:cNvSpPr>
            <a:spLocks noChangeArrowheads="1"/>
          </p:cNvSpPr>
          <p:nvPr/>
        </p:nvSpPr>
        <p:spPr bwMode="auto">
          <a:xfrm>
            <a:off x="2214563" y="1857375"/>
            <a:ext cx="357187" cy="357188"/>
          </a:xfrm>
          <a:prstGeom prst="rect">
            <a:avLst/>
          </a:prstGeom>
          <a:noFill/>
          <a:ln w="9525" algn="ctr">
            <a:noFill/>
            <a:round/>
            <a:headEnd/>
            <a:tailEnd/>
          </a:ln>
        </p:spPr>
        <p:txBody>
          <a:bodyPr wrap="none"/>
          <a:lstStyle/>
          <a:p>
            <a:r>
              <a:rPr lang="ru-RU" b="1">
                <a:solidFill>
                  <a:srgbClr val="101122"/>
                </a:solidFill>
                <a:latin typeface="Tahoma" pitchFamily="34" charset="0"/>
              </a:rPr>
              <a:t>А</a:t>
            </a:r>
          </a:p>
        </p:txBody>
      </p:sp>
      <p:sp>
        <p:nvSpPr>
          <p:cNvPr id="33" name="Прямоугольник 32"/>
          <p:cNvSpPr>
            <a:spLocks noChangeArrowheads="1"/>
          </p:cNvSpPr>
          <p:nvPr/>
        </p:nvSpPr>
        <p:spPr bwMode="auto">
          <a:xfrm>
            <a:off x="2071688" y="3429000"/>
            <a:ext cx="500062" cy="428625"/>
          </a:xfrm>
          <a:prstGeom prst="rect">
            <a:avLst/>
          </a:prstGeom>
          <a:noFill/>
          <a:ln w="9525" algn="ctr">
            <a:noFill/>
            <a:round/>
            <a:headEnd/>
            <a:tailEnd/>
          </a:ln>
        </p:spPr>
        <p:txBody>
          <a:bodyPr wrap="none"/>
          <a:lstStyle/>
          <a:p>
            <a:r>
              <a:rPr lang="ru-RU" sz="2400" b="1">
                <a:solidFill>
                  <a:srgbClr val="0000FF"/>
                </a:solidFill>
                <a:latin typeface="Tahoma" pitchFamily="34" charset="0"/>
              </a:rPr>
              <a:t>1</a:t>
            </a:r>
          </a:p>
        </p:txBody>
      </p:sp>
      <p:sp>
        <p:nvSpPr>
          <p:cNvPr id="31780" name="Прямоугольник 33"/>
          <p:cNvSpPr>
            <a:spLocks noChangeArrowheads="1"/>
          </p:cNvSpPr>
          <p:nvPr/>
        </p:nvSpPr>
        <p:spPr bwMode="auto">
          <a:xfrm>
            <a:off x="3571875" y="1857375"/>
            <a:ext cx="428625" cy="428625"/>
          </a:xfrm>
          <a:prstGeom prst="rect">
            <a:avLst/>
          </a:prstGeom>
          <a:noFill/>
          <a:ln w="9525" algn="ctr">
            <a:noFill/>
            <a:round/>
            <a:headEnd/>
            <a:tailEnd/>
          </a:ln>
        </p:spPr>
        <p:txBody>
          <a:bodyPr wrap="none"/>
          <a:lstStyle/>
          <a:p>
            <a:r>
              <a:rPr lang="en-US" b="1">
                <a:solidFill>
                  <a:srgbClr val="101122"/>
                </a:solidFill>
                <a:latin typeface="Tahoma" pitchFamily="34" charset="0"/>
              </a:rPr>
              <a:t>N</a:t>
            </a:r>
            <a:endParaRPr lang="ru-RU" b="1">
              <a:solidFill>
                <a:srgbClr val="101122"/>
              </a:solidFill>
              <a:latin typeface="Tahoma" pitchFamily="34" charset="0"/>
            </a:endParaRPr>
          </a:p>
        </p:txBody>
      </p:sp>
      <p:sp>
        <p:nvSpPr>
          <p:cNvPr id="31781" name="Rectangle 3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31782" name="Rectangle 32"/>
          <p:cNvSpPr>
            <a:spLocks noChangeArrowheads="1"/>
          </p:cNvSpPr>
          <p:nvPr/>
        </p:nvSpPr>
        <p:spPr bwMode="auto">
          <a:xfrm>
            <a:off x="0" y="1257300"/>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31783" name="Rectangle 3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31784" name="Rectangle 35"/>
          <p:cNvSpPr>
            <a:spLocks noChangeArrowheads="1"/>
          </p:cNvSpPr>
          <p:nvPr/>
        </p:nvSpPr>
        <p:spPr bwMode="auto">
          <a:xfrm>
            <a:off x="0" y="1257300"/>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31785" name="Rectangle 37"/>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31786" name="Rectangle 38"/>
          <p:cNvSpPr>
            <a:spLocks noChangeArrowheads="1"/>
          </p:cNvSpPr>
          <p:nvPr/>
        </p:nvSpPr>
        <p:spPr bwMode="auto">
          <a:xfrm>
            <a:off x="0" y="1266825"/>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31787" name="Rectangle 40"/>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31788" name="Rectangle 41"/>
          <p:cNvSpPr>
            <a:spLocks noChangeArrowheads="1"/>
          </p:cNvSpPr>
          <p:nvPr/>
        </p:nvSpPr>
        <p:spPr bwMode="auto">
          <a:xfrm>
            <a:off x="0" y="1266825"/>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31789" name="Rectangle 4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31790" name="Rectangle 44"/>
          <p:cNvSpPr>
            <a:spLocks noChangeArrowheads="1"/>
          </p:cNvSpPr>
          <p:nvPr/>
        </p:nvSpPr>
        <p:spPr bwMode="auto">
          <a:xfrm>
            <a:off x="0" y="1200150"/>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31791" name="Rectangle 4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31792" name="Rectangle 47"/>
          <p:cNvSpPr>
            <a:spLocks noChangeArrowheads="1"/>
          </p:cNvSpPr>
          <p:nvPr/>
        </p:nvSpPr>
        <p:spPr bwMode="auto">
          <a:xfrm>
            <a:off x="0" y="1276350"/>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31793" name="Rectangle 49"/>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31794" name="Rectangle 50"/>
          <p:cNvSpPr>
            <a:spLocks noChangeArrowheads="1"/>
          </p:cNvSpPr>
          <p:nvPr/>
        </p:nvSpPr>
        <p:spPr bwMode="auto">
          <a:xfrm>
            <a:off x="0" y="1276350"/>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31795" name="Rectangle 5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31796" name="Rectangle 53"/>
          <p:cNvSpPr>
            <a:spLocks noChangeArrowheads="1"/>
          </p:cNvSpPr>
          <p:nvPr/>
        </p:nvSpPr>
        <p:spPr bwMode="auto">
          <a:xfrm>
            <a:off x="0" y="1276350"/>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31797" name="Rectangle 5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31798" name="Rectangle 59"/>
          <p:cNvSpPr>
            <a:spLocks noChangeArrowheads="1"/>
          </p:cNvSpPr>
          <p:nvPr/>
        </p:nvSpPr>
        <p:spPr bwMode="auto">
          <a:xfrm>
            <a:off x="0" y="1276350"/>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70" name="Прямоугольник 69"/>
          <p:cNvSpPr>
            <a:spLocks noChangeArrowheads="1"/>
          </p:cNvSpPr>
          <p:nvPr/>
        </p:nvSpPr>
        <p:spPr bwMode="auto">
          <a:xfrm>
            <a:off x="500063" y="1214438"/>
            <a:ext cx="6357937" cy="428625"/>
          </a:xfrm>
          <a:prstGeom prst="rect">
            <a:avLst/>
          </a:prstGeom>
          <a:noFill/>
          <a:ln w="9525" algn="ctr">
            <a:noFill/>
            <a:round/>
            <a:headEnd/>
            <a:tailEnd/>
          </a:ln>
        </p:spPr>
        <p:txBody>
          <a:bodyPr wrap="none"/>
          <a:lstStyle/>
          <a:p>
            <a:r>
              <a:rPr lang="ru-RU" sz="2000" b="1">
                <a:solidFill>
                  <a:srgbClr val="7030A0"/>
                </a:solidFill>
                <a:latin typeface="Tahoma" pitchFamily="34" charset="0"/>
              </a:rPr>
              <a:t>Объем работы = производительность</a:t>
            </a:r>
            <a:r>
              <a:rPr lang="ru-RU" sz="2000" b="1">
                <a:solidFill>
                  <a:srgbClr val="7030A0"/>
                </a:solidFill>
                <a:latin typeface="Lucida Sans Unicode" pitchFamily="34" charset="0"/>
              </a:rPr>
              <a:t> </a:t>
            </a:r>
            <a:r>
              <a:rPr lang="ru-RU" sz="2000" b="1">
                <a:solidFill>
                  <a:srgbClr val="7030A0"/>
                </a:solidFill>
                <a:latin typeface="Times New Roman" pitchFamily="18" charset="0"/>
                <a:cs typeface="Times New Roman" pitchFamily="18" charset="0"/>
              </a:rPr>
              <a:t>•</a:t>
            </a:r>
            <a:r>
              <a:rPr lang="ru-RU" sz="2000" b="1">
                <a:solidFill>
                  <a:srgbClr val="7030A0"/>
                </a:solidFill>
                <a:latin typeface="Tahoma" pitchFamily="34" charset="0"/>
              </a:rPr>
              <a:t> время</a:t>
            </a:r>
            <a:r>
              <a:rPr lang="ru-RU" sz="2000" b="1">
                <a:solidFill>
                  <a:srgbClr val="7030A0"/>
                </a:solidFill>
                <a:latin typeface="Lucida Sans Unicode" pitchFamily="34" charset="0"/>
              </a:rPr>
              <a:t>.</a:t>
            </a:r>
            <a:endParaRPr lang="ru-RU" sz="2000" b="1">
              <a:solidFill>
                <a:srgbClr val="7030A0"/>
              </a:solidFill>
              <a:latin typeface="Tahoma" pitchFamily="34" charset="0"/>
            </a:endParaRPr>
          </a:p>
        </p:txBody>
      </p:sp>
      <p:sp>
        <p:nvSpPr>
          <p:cNvPr id="31800"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31801" name="Rectangle 3"/>
          <p:cNvSpPr>
            <a:spLocks noChangeArrowheads="1"/>
          </p:cNvSpPr>
          <p:nvPr/>
        </p:nvSpPr>
        <p:spPr bwMode="auto">
          <a:xfrm>
            <a:off x="0" y="1257300"/>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48" name="Прямоугольник 47"/>
          <p:cNvSpPr>
            <a:spLocks noChangeArrowheads="1"/>
          </p:cNvSpPr>
          <p:nvPr/>
        </p:nvSpPr>
        <p:spPr bwMode="auto">
          <a:xfrm>
            <a:off x="5357813" y="3429000"/>
            <a:ext cx="428625" cy="428625"/>
          </a:xfrm>
          <a:prstGeom prst="rect">
            <a:avLst/>
          </a:prstGeom>
          <a:noFill/>
          <a:ln w="9525" algn="ctr">
            <a:noFill/>
            <a:round/>
            <a:headEnd/>
            <a:tailEnd/>
          </a:ln>
        </p:spPr>
        <p:txBody>
          <a:bodyPr wrap="none"/>
          <a:lstStyle/>
          <a:p>
            <a:r>
              <a:rPr lang="ru-RU" sz="2400" b="1">
                <a:solidFill>
                  <a:srgbClr val="FF0066"/>
                </a:solidFill>
                <a:latin typeface="Tahoma" pitchFamily="34" charset="0"/>
              </a:rPr>
              <a:t>18</a:t>
            </a:r>
          </a:p>
        </p:txBody>
      </p:sp>
      <p:sp>
        <p:nvSpPr>
          <p:cNvPr id="31803"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31804" name="Rectangle 6"/>
          <p:cNvSpPr>
            <a:spLocks noChangeArrowheads="1"/>
          </p:cNvSpPr>
          <p:nvPr/>
        </p:nvSpPr>
        <p:spPr bwMode="auto">
          <a:xfrm>
            <a:off x="0" y="1257300"/>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31805"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31806" name="Rectangle 9"/>
          <p:cNvSpPr>
            <a:spLocks noChangeArrowheads="1"/>
          </p:cNvSpPr>
          <p:nvPr/>
        </p:nvSpPr>
        <p:spPr bwMode="auto">
          <a:xfrm>
            <a:off x="0" y="1257300"/>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64" name="Прямоугольник 63"/>
          <p:cNvSpPr>
            <a:spLocks noChangeArrowheads="1"/>
          </p:cNvSpPr>
          <p:nvPr/>
        </p:nvSpPr>
        <p:spPr bwMode="auto">
          <a:xfrm>
            <a:off x="5357813" y="4214813"/>
            <a:ext cx="428625" cy="428625"/>
          </a:xfrm>
          <a:prstGeom prst="rect">
            <a:avLst/>
          </a:prstGeom>
          <a:noFill/>
          <a:ln w="9525" algn="ctr">
            <a:noFill/>
            <a:round/>
            <a:headEnd/>
            <a:tailEnd/>
          </a:ln>
        </p:spPr>
        <p:txBody>
          <a:bodyPr wrap="none"/>
          <a:lstStyle/>
          <a:p>
            <a:r>
              <a:rPr lang="ru-RU" sz="2400" b="1">
                <a:solidFill>
                  <a:srgbClr val="000000"/>
                </a:solidFill>
                <a:latin typeface="Tahoma" pitchFamily="34" charset="0"/>
              </a:rPr>
              <a:t>х</a:t>
            </a:r>
          </a:p>
        </p:txBody>
      </p:sp>
      <p:sp>
        <p:nvSpPr>
          <p:cNvPr id="31808" name="Прямоугольник 64"/>
          <p:cNvSpPr>
            <a:spLocks noChangeArrowheads="1"/>
          </p:cNvSpPr>
          <p:nvPr/>
        </p:nvSpPr>
        <p:spPr bwMode="auto">
          <a:xfrm>
            <a:off x="642938" y="4071938"/>
            <a:ext cx="1214437" cy="500062"/>
          </a:xfrm>
          <a:prstGeom prst="rect">
            <a:avLst/>
          </a:prstGeom>
          <a:noFill/>
          <a:ln w="9525" algn="ctr">
            <a:noFill/>
            <a:round/>
            <a:headEnd/>
            <a:tailEnd/>
          </a:ln>
        </p:spPr>
        <p:txBody>
          <a:bodyPr wrap="none"/>
          <a:lstStyle/>
          <a:p>
            <a:r>
              <a:rPr lang="ru-RU" sz="2400" b="1">
                <a:solidFill>
                  <a:srgbClr val="000000"/>
                </a:solidFill>
                <a:latin typeface="Tahoma" pitchFamily="34" charset="0"/>
              </a:rPr>
              <a:t>вместе</a:t>
            </a:r>
          </a:p>
        </p:txBody>
      </p:sp>
      <p:sp>
        <p:nvSpPr>
          <p:cNvPr id="66" name="Прямоугольник 65"/>
          <p:cNvSpPr>
            <a:spLocks noChangeArrowheads="1"/>
          </p:cNvSpPr>
          <p:nvPr/>
        </p:nvSpPr>
        <p:spPr bwMode="auto">
          <a:xfrm>
            <a:off x="2071688" y="4214813"/>
            <a:ext cx="428625" cy="428625"/>
          </a:xfrm>
          <a:prstGeom prst="rect">
            <a:avLst/>
          </a:prstGeom>
          <a:noFill/>
          <a:ln w="9525" algn="ctr">
            <a:noFill/>
            <a:round/>
            <a:headEnd/>
            <a:tailEnd/>
          </a:ln>
        </p:spPr>
        <p:txBody>
          <a:bodyPr wrap="none"/>
          <a:lstStyle/>
          <a:p>
            <a:r>
              <a:rPr lang="ru-RU" sz="2400" b="1">
                <a:solidFill>
                  <a:srgbClr val="000000"/>
                </a:solidFill>
                <a:latin typeface="Tahoma" pitchFamily="34" charset="0"/>
              </a:rPr>
              <a:t>1</a:t>
            </a:r>
          </a:p>
        </p:txBody>
      </p:sp>
      <p:sp>
        <p:nvSpPr>
          <p:cNvPr id="68" name="Прямоугольник 67"/>
          <p:cNvSpPr>
            <a:spLocks noChangeArrowheads="1"/>
          </p:cNvSpPr>
          <p:nvPr/>
        </p:nvSpPr>
        <p:spPr bwMode="auto">
          <a:xfrm>
            <a:off x="2000250" y="6072188"/>
            <a:ext cx="428625" cy="428625"/>
          </a:xfrm>
          <a:prstGeom prst="rect">
            <a:avLst/>
          </a:prstGeom>
          <a:noFill/>
          <a:ln w="9525" algn="ctr">
            <a:noFill/>
            <a:round/>
            <a:headEnd/>
            <a:tailEnd/>
          </a:ln>
        </p:spPr>
        <p:txBody>
          <a:bodyPr wrap="none"/>
          <a:lstStyle/>
          <a:p>
            <a:r>
              <a:rPr lang="ru-RU" sz="3200" b="1">
                <a:solidFill>
                  <a:srgbClr val="101122"/>
                </a:solidFill>
                <a:latin typeface="Lucida Sans Unicode" pitchFamily="34" charset="0"/>
              </a:rPr>
              <a:t>⋅</a:t>
            </a:r>
            <a:endParaRPr lang="ru-RU" sz="3200" b="1">
              <a:solidFill>
                <a:srgbClr val="101122"/>
              </a:solidFill>
              <a:latin typeface="Tahoma" pitchFamily="34" charset="0"/>
            </a:endParaRPr>
          </a:p>
        </p:txBody>
      </p:sp>
      <p:sp>
        <p:nvSpPr>
          <p:cNvPr id="72" name="Прямоугольник 71"/>
          <p:cNvSpPr>
            <a:spLocks noChangeArrowheads="1"/>
          </p:cNvSpPr>
          <p:nvPr/>
        </p:nvSpPr>
        <p:spPr bwMode="auto">
          <a:xfrm>
            <a:off x="3071813" y="6072188"/>
            <a:ext cx="428625" cy="428625"/>
          </a:xfrm>
          <a:prstGeom prst="rect">
            <a:avLst/>
          </a:prstGeom>
          <a:noFill/>
          <a:ln w="9525" algn="ctr">
            <a:noFill/>
            <a:round/>
            <a:headEnd/>
            <a:tailEnd/>
          </a:ln>
        </p:spPr>
        <p:txBody>
          <a:bodyPr wrap="none"/>
          <a:lstStyle/>
          <a:p>
            <a:r>
              <a:rPr lang="ru-RU" sz="2400" b="1">
                <a:solidFill>
                  <a:srgbClr val="101122"/>
                </a:solidFill>
                <a:latin typeface="Tahoma" pitchFamily="34" charset="0"/>
              </a:rPr>
              <a:t>=</a:t>
            </a:r>
          </a:p>
        </p:txBody>
      </p:sp>
      <p:sp>
        <p:nvSpPr>
          <p:cNvPr id="73" name="Прямоугольник 72"/>
          <p:cNvSpPr>
            <a:spLocks noChangeArrowheads="1"/>
          </p:cNvSpPr>
          <p:nvPr/>
        </p:nvSpPr>
        <p:spPr bwMode="auto">
          <a:xfrm>
            <a:off x="6572250" y="6143625"/>
            <a:ext cx="2286000" cy="428625"/>
          </a:xfrm>
          <a:prstGeom prst="rect">
            <a:avLst/>
          </a:prstGeom>
          <a:noFill/>
          <a:ln w="9525" algn="ctr">
            <a:noFill/>
            <a:round/>
            <a:headEnd/>
            <a:tailEnd/>
          </a:ln>
        </p:spPr>
        <p:txBody>
          <a:bodyPr wrap="none"/>
          <a:lstStyle/>
          <a:p>
            <a:r>
              <a:rPr lang="ru-RU" sz="2000" b="1">
                <a:solidFill>
                  <a:srgbClr val="7030A0"/>
                </a:solidFill>
                <a:latin typeface="Tahoma" pitchFamily="34" charset="0"/>
              </a:rPr>
              <a:t>Ответ: 7,2 часа.</a:t>
            </a:r>
          </a:p>
        </p:txBody>
      </p:sp>
      <p:sp>
        <p:nvSpPr>
          <p:cNvPr id="31813"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31814"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pic>
        <p:nvPicPr>
          <p:cNvPr id="47108" name="Picture 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714750" y="2357438"/>
            <a:ext cx="390525" cy="800100"/>
          </a:xfrm>
          <a:prstGeom prst="rect">
            <a:avLst/>
          </a:prstGeom>
          <a:noFill/>
          <a:ln w="9525">
            <a:noFill/>
            <a:miter lim="800000"/>
            <a:headEnd/>
            <a:tailEnd/>
          </a:ln>
        </p:spPr>
      </p:pic>
      <p:sp>
        <p:nvSpPr>
          <p:cNvPr id="31816" name="Rectangle 6"/>
          <p:cNvSpPr>
            <a:spLocks noChangeArrowheads="1"/>
          </p:cNvSpPr>
          <p:nvPr/>
        </p:nvSpPr>
        <p:spPr bwMode="auto">
          <a:xfrm>
            <a:off x="0" y="1257300"/>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pic>
        <p:nvPicPr>
          <p:cNvPr id="47111" name="Picture 7"/>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652838" y="3252788"/>
            <a:ext cx="390525" cy="800100"/>
          </a:xfrm>
          <a:prstGeom prst="rect">
            <a:avLst/>
          </a:prstGeom>
          <a:noFill/>
          <a:ln w="9525">
            <a:noFill/>
            <a:miter lim="800000"/>
            <a:headEnd/>
            <a:tailEnd/>
          </a:ln>
        </p:spPr>
      </p:pic>
      <p:sp>
        <p:nvSpPr>
          <p:cNvPr id="31818" name="Rectangle 9"/>
          <p:cNvSpPr>
            <a:spLocks noChangeArrowheads="1"/>
          </p:cNvSpPr>
          <p:nvPr/>
        </p:nvSpPr>
        <p:spPr bwMode="auto">
          <a:xfrm>
            <a:off x="0" y="1257300"/>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pic>
        <p:nvPicPr>
          <p:cNvPr id="47114" name="Picture 10"/>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195638" y="4035425"/>
            <a:ext cx="1514475" cy="809625"/>
          </a:xfrm>
          <a:prstGeom prst="rect">
            <a:avLst/>
          </a:prstGeom>
          <a:noFill/>
          <a:ln w="9525">
            <a:noFill/>
            <a:miter lim="800000"/>
            <a:headEnd/>
            <a:tailEnd/>
          </a:ln>
        </p:spPr>
      </p:pic>
      <p:sp>
        <p:nvSpPr>
          <p:cNvPr id="31820" name="Rectangle 12"/>
          <p:cNvSpPr>
            <a:spLocks noChangeArrowheads="1"/>
          </p:cNvSpPr>
          <p:nvPr/>
        </p:nvSpPr>
        <p:spPr bwMode="auto">
          <a:xfrm>
            <a:off x="0" y="1266825"/>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21588" name="Прямоугольник 66"/>
          <p:cNvSpPr>
            <a:spLocks noChangeArrowheads="1"/>
          </p:cNvSpPr>
          <p:nvPr/>
        </p:nvSpPr>
        <p:spPr bwMode="auto">
          <a:xfrm>
            <a:off x="6215063" y="2786063"/>
            <a:ext cx="2714625" cy="785812"/>
          </a:xfrm>
          <a:prstGeom prst="rect">
            <a:avLst/>
          </a:prstGeom>
          <a:noFill/>
          <a:ln w="9525" algn="ctr">
            <a:noFill/>
            <a:round/>
            <a:headEnd/>
            <a:tailEnd/>
          </a:ln>
        </p:spPr>
        <p:txBody>
          <a:bodyPr wrap="none"/>
          <a:lstStyle/>
          <a:p>
            <a:pPr algn="ctr"/>
            <a:r>
              <a:rPr lang="ru-RU" sz="2000" b="1">
                <a:solidFill>
                  <a:srgbClr val="7030A0"/>
                </a:solidFill>
                <a:latin typeface="Tahoma" pitchFamily="34" charset="0"/>
              </a:rPr>
              <a:t>Составим и решим</a:t>
            </a:r>
            <a:endParaRPr lang="en-US" sz="2000" b="1">
              <a:solidFill>
                <a:srgbClr val="7030A0"/>
              </a:solidFill>
              <a:latin typeface="Tahoma" pitchFamily="34" charset="0"/>
            </a:endParaRPr>
          </a:p>
          <a:p>
            <a:pPr algn="ctr"/>
            <a:r>
              <a:rPr lang="ru-RU" sz="2000" b="1">
                <a:solidFill>
                  <a:srgbClr val="7030A0"/>
                </a:solidFill>
                <a:latin typeface="Tahoma" pitchFamily="34" charset="0"/>
              </a:rPr>
              <a:t> уравнение.</a:t>
            </a:r>
          </a:p>
        </p:txBody>
      </p:sp>
      <p:pic>
        <p:nvPicPr>
          <p:cNvPr id="59" name="Picture 80"/>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7451725" y="1125538"/>
            <a:ext cx="819150" cy="742950"/>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checkerboard(across)">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checkerboard(across)">
                                      <p:cBhvr>
                                        <p:cTn id="12" dur="500"/>
                                        <p:tgtEl>
                                          <p:spTgt spid="48"/>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checkerboard(across)">
                                      <p:cBhvr>
                                        <p:cTn id="17" dur="500"/>
                                        <p:tgtEl>
                                          <p:spTgt spid="64"/>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checkerboard(across)">
                                      <p:cBhvr>
                                        <p:cTn id="22" dur="500"/>
                                        <p:tgtEl>
                                          <p:spTgt spid="29"/>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checkerboard(across)">
                                      <p:cBhvr>
                                        <p:cTn id="27" dur="500"/>
                                        <p:tgtEl>
                                          <p:spTgt spid="33"/>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66"/>
                                        </p:tgtEl>
                                        <p:attrNameLst>
                                          <p:attrName>style.visibility</p:attrName>
                                        </p:attrNameLst>
                                      </p:cBhvr>
                                      <p:to>
                                        <p:strVal val="visible"/>
                                      </p:to>
                                    </p:set>
                                    <p:animEffect transition="in" filter="checkerboard(across)">
                                      <p:cBhvr>
                                        <p:cTn id="32" dur="500"/>
                                        <p:tgtEl>
                                          <p:spTgt spid="66"/>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70"/>
                                        </p:tgtEl>
                                        <p:attrNameLst>
                                          <p:attrName>style.visibility</p:attrName>
                                        </p:attrNameLst>
                                      </p:cBhvr>
                                      <p:to>
                                        <p:strVal val="visible"/>
                                      </p:to>
                                    </p:set>
                                    <p:animEffect transition="in" filter="checkerboard(across)">
                                      <p:cBhvr>
                                        <p:cTn id="37" dur="500"/>
                                        <p:tgtEl>
                                          <p:spTgt spid="70"/>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nodeType="clickEffect">
                                  <p:stCondLst>
                                    <p:cond delay="0"/>
                                  </p:stCondLst>
                                  <p:childTnLst>
                                    <p:set>
                                      <p:cBhvr>
                                        <p:cTn id="41" dur="1" fill="hold">
                                          <p:stCondLst>
                                            <p:cond delay="0"/>
                                          </p:stCondLst>
                                        </p:cTn>
                                        <p:tgtEl>
                                          <p:spTgt spid="59"/>
                                        </p:tgtEl>
                                        <p:attrNameLst>
                                          <p:attrName>style.visibility</p:attrName>
                                        </p:attrNameLst>
                                      </p:cBhvr>
                                      <p:to>
                                        <p:strVal val="visible"/>
                                      </p:to>
                                    </p:set>
                                    <p:animEffect transition="in" filter="checkerboard(across)">
                                      <p:cBhvr>
                                        <p:cTn id="42" dur="500"/>
                                        <p:tgtEl>
                                          <p:spTgt spid="59"/>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nodeType="clickEffect">
                                  <p:stCondLst>
                                    <p:cond delay="0"/>
                                  </p:stCondLst>
                                  <p:childTnLst>
                                    <p:set>
                                      <p:cBhvr>
                                        <p:cTn id="46" dur="1" fill="hold">
                                          <p:stCondLst>
                                            <p:cond delay="0"/>
                                          </p:stCondLst>
                                        </p:cTn>
                                        <p:tgtEl>
                                          <p:spTgt spid="47108"/>
                                        </p:tgtEl>
                                        <p:attrNameLst>
                                          <p:attrName>style.visibility</p:attrName>
                                        </p:attrNameLst>
                                      </p:cBhvr>
                                      <p:to>
                                        <p:strVal val="visible"/>
                                      </p:to>
                                    </p:set>
                                    <p:animEffect transition="in" filter="checkerboard(across)">
                                      <p:cBhvr>
                                        <p:cTn id="47" dur="500"/>
                                        <p:tgtEl>
                                          <p:spTgt spid="47108"/>
                                        </p:tgtEl>
                                      </p:cBhvr>
                                    </p:animEffect>
                                  </p:childTnLst>
                                </p:cTn>
                              </p:par>
                            </p:childTnLst>
                          </p:cTn>
                        </p:par>
                      </p:childTnLst>
                    </p:cTn>
                  </p:par>
                  <p:par>
                    <p:cTn id="48" fill="hold">
                      <p:stCondLst>
                        <p:cond delay="indefinite"/>
                      </p:stCondLst>
                      <p:childTnLst>
                        <p:par>
                          <p:cTn id="49" fill="hold">
                            <p:stCondLst>
                              <p:cond delay="0"/>
                            </p:stCondLst>
                            <p:childTnLst>
                              <p:par>
                                <p:cTn id="50" presetID="5" presetClass="entr" presetSubtype="10" fill="hold" nodeType="clickEffect">
                                  <p:stCondLst>
                                    <p:cond delay="0"/>
                                  </p:stCondLst>
                                  <p:childTnLst>
                                    <p:set>
                                      <p:cBhvr>
                                        <p:cTn id="51" dur="1" fill="hold">
                                          <p:stCondLst>
                                            <p:cond delay="0"/>
                                          </p:stCondLst>
                                        </p:cTn>
                                        <p:tgtEl>
                                          <p:spTgt spid="47111"/>
                                        </p:tgtEl>
                                        <p:attrNameLst>
                                          <p:attrName>style.visibility</p:attrName>
                                        </p:attrNameLst>
                                      </p:cBhvr>
                                      <p:to>
                                        <p:strVal val="visible"/>
                                      </p:to>
                                    </p:set>
                                    <p:animEffect transition="in" filter="checkerboard(across)">
                                      <p:cBhvr>
                                        <p:cTn id="52" dur="500"/>
                                        <p:tgtEl>
                                          <p:spTgt spid="47111"/>
                                        </p:tgtEl>
                                      </p:cBhvr>
                                    </p:animEffect>
                                  </p:childTnLst>
                                </p:cTn>
                              </p:par>
                            </p:childTnLst>
                          </p:cTn>
                        </p:par>
                      </p:childTnLst>
                    </p:cTn>
                  </p:par>
                  <p:par>
                    <p:cTn id="53" fill="hold">
                      <p:stCondLst>
                        <p:cond delay="indefinite"/>
                      </p:stCondLst>
                      <p:childTnLst>
                        <p:par>
                          <p:cTn id="54" fill="hold">
                            <p:stCondLst>
                              <p:cond delay="0"/>
                            </p:stCondLst>
                            <p:childTnLst>
                              <p:par>
                                <p:cTn id="55" presetID="5" presetClass="entr" presetSubtype="10" fill="hold" nodeType="clickEffect">
                                  <p:stCondLst>
                                    <p:cond delay="0"/>
                                  </p:stCondLst>
                                  <p:childTnLst>
                                    <p:set>
                                      <p:cBhvr>
                                        <p:cTn id="56" dur="1" fill="hold">
                                          <p:stCondLst>
                                            <p:cond delay="0"/>
                                          </p:stCondLst>
                                        </p:cTn>
                                        <p:tgtEl>
                                          <p:spTgt spid="47114"/>
                                        </p:tgtEl>
                                        <p:attrNameLst>
                                          <p:attrName>style.visibility</p:attrName>
                                        </p:attrNameLst>
                                      </p:cBhvr>
                                      <p:to>
                                        <p:strVal val="visible"/>
                                      </p:to>
                                    </p:set>
                                    <p:animEffect transition="in" filter="checkerboard(across)">
                                      <p:cBhvr>
                                        <p:cTn id="57" dur="500"/>
                                        <p:tgtEl>
                                          <p:spTgt spid="47114"/>
                                        </p:tgtEl>
                                      </p:cBhvr>
                                    </p:animEffect>
                                  </p:childTnLst>
                                </p:cTn>
                              </p:par>
                            </p:childTnLst>
                          </p:cTn>
                        </p:par>
                      </p:childTnLst>
                    </p:cTn>
                  </p:par>
                  <p:par>
                    <p:cTn id="58" fill="hold">
                      <p:stCondLst>
                        <p:cond delay="indefinite"/>
                      </p:stCondLst>
                      <p:childTnLst>
                        <p:par>
                          <p:cTn id="59" fill="hold">
                            <p:stCondLst>
                              <p:cond delay="0"/>
                            </p:stCondLst>
                            <p:childTnLst>
                              <p:par>
                                <p:cTn id="60" presetID="5" presetClass="entr" presetSubtype="10" fill="hold" grpId="0" nodeType="clickEffect">
                                  <p:stCondLst>
                                    <p:cond delay="0"/>
                                  </p:stCondLst>
                                  <p:childTnLst>
                                    <p:set>
                                      <p:cBhvr>
                                        <p:cTn id="61" dur="1" fill="hold">
                                          <p:stCondLst>
                                            <p:cond delay="0"/>
                                          </p:stCondLst>
                                        </p:cTn>
                                        <p:tgtEl>
                                          <p:spTgt spid="21588"/>
                                        </p:tgtEl>
                                        <p:attrNameLst>
                                          <p:attrName>style.visibility</p:attrName>
                                        </p:attrNameLst>
                                      </p:cBhvr>
                                      <p:to>
                                        <p:strVal val="visible"/>
                                      </p:to>
                                    </p:set>
                                    <p:animEffect transition="in" filter="checkerboard(across)">
                                      <p:cBhvr>
                                        <p:cTn id="62" dur="500"/>
                                        <p:tgtEl>
                                          <p:spTgt spid="21588"/>
                                        </p:tgtEl>
                                      </p:cBhvr>
                                    </p:animEffect>
                                  </p:childTnLst>
                                </p:cTn>
                              </p:par>
                            </p:childTnLst>
                          </p:cTn>
                        </p:par>
                      </p:childTnLst>
                    </p:cTn>
                  </p:par>
                  <p:par>
                    <p:cTn id="63" fill="hold">
                      <p:stCondLst>
                        <p:cond delay="indefinite"/>
                      </p:stCondLst>
                      <p:childTnLst>
                        <p:par>
                          <p:cTn id="64" fill="hold">
                            <p:stCondLst>
                              <p:cond delay="0"/>
                            </p:stCondLst>
                            <p:childTnLst>
                              <p:par>
                                <p:cTn id="65" presetID="0" presetClass="path" presetSubtype="0" accel="50000" decel="50000" fill="hold" nodeType="clickEffect">
                                  <p:stCondLst>
                                    <p:cond delay="0"/>
                                  </p:stCondLst>
                                  <p:childTnLst>
                                    <p:animMotion origin="layout" path="M -0.0033 -0.00046 L -0.29462 0.2725 " pathEditMode="relative" rAng="0" ptsTypes="AA">
                                      <p:cBhvr>
                                        <p:cTn id="66" dur="2000" fill="hold"/>
                                        <p:tgtEl>
                                          <p:spTgt spid="47114"/>
                                        </p:tgtEl>
                                        <p:attrNameLst>
                                          <p:attrName>ppt_x</p:attrName>
                                          <p:attrName>ppt_y</p:attrName>
                                        </p:attrNameLst>
                                      </p:cBhvr>
                                      <p:rCtr x="-146" y="136"/>
                                    </p:animMotion>
                                  </p:childTnLst>
                                </p:cTn>
                              </p:par>
                            </p:childTnLst>
                          </p:cTn>
                        </p:par>
                      </p:childTnLst>
                    </p:cTn>
                  </p:par>
                  <p:par>
                    <p:cTn id="67" fill="hold">
                      <p:stCondLst>
                        <p:cond delay="indefinite"/>
                      </p:stCondLst>
                      <p:childTnLst>
                        <p:par>
                          <p:cTn id="68" fill="hold">
                            <p:stCondLst>
                              <p:cond delay="0"/>
                            </p:stCondLst>
                            <p:childTnLst>
                              <p:par>
                                <p:cTn id="69" presetID="5" presetClass="entr" presetSubtype="10" fill="hold" grpId="0" nodeType="clickEffect">
                                  <p:stCondLst>
                                    <p:cond delay="0"/>
                                  </p:stCondLst>
                                  <p:childTnLst>
                                    <p:set>
                                      <p:cBhvr>
                                        <p:cTn id="70" dur="1" fill="hold">
                                          <p:stCondLst>
                                            <p:cond delay="0"/>
                                          </p:stCondLst>
                                        </p:cTn>
                                        <p:tgtEl>
                                          <p:spTgt spid="68"/>
                                        </p:tgtEl>
                                        <p:attrNameLst>
                                          <p:attrName>style.visibility</p:attrName>
                                        </p:attrNameLst>
                                      </p:cBhvr>
                                      <p:to>
                                        <p:strVal val="visible"/>
                                      </p:to>
                                    </p:set>
                                    <p:animEffect transition="in" filter="checkerboard(across)">
                                      <p:cBhvr>
                                        <p:cTn id="71" dur="500"/>
                                        <p:tgtEl>
                                          <p:spTgt spid="68"/>
                                        </p:tgtEl>
                                      </p:cBhvr>
                                    </p:animEffect>
                                  </p:childTnLst>
                                </p:cTn>
                              </p:par>
                            </p:childTnLst>
                          </p:cTn>
                        </p:par>
                      </p:childTnLst>
                    </p:cTn>
                  </p:par>
                  <p:par>
                    <p:cTn id="72" fill="hold">
                      <p:stCondLst>
                        <p:cond delay="indefinite"/>
                      </p:stCondLst>
                      <p:childTnLst>
                        <p:par>
                          <p:cTn id="73" fill="hold">
                            <p:stCondLst>
                              <p:cond delay="0"/>
                            </p:stCondLst>
                            <p:childTnLst>
                              <p:par>
                                <p:cTn id="74" presetID="0" presetClass="path" presetSubtype="0" accel="50000" decel="50000" fill="hold" grpId="1" nodeType="clickEffect">
                                  <p:stCondLst>
                                    <p:cond delay="0"/>
                                  </p:stCondLst>
                                  <p:childTnLst>
                                    <p:animMotion origin="layout" path="M 0 0 L -0.32292 0.27296 " pathEditMode="relative" ptsTypes="AA">
                                      <p:cBhvr>
                                        <p:cTn id="75" dur="2000" fill="hold"/>
                                        <p:tgtEl>
                                          <p:spTgt spid="64"/>
                                        </p:tgtEl>
                                        <p:attrNameLst>
                                          <p:attrName>ppt_x</p:attrName>
                                          <p:attrName>ppt_y</p:attrName>
                                        </p:attrNameLst>
                                      </p:cBhvr>
                                    </p:animMotion>
                                  </p:childTnLst>
                                </p:cTn>
                              </p:par>
                            </p:childTnLst>
                          </p:cTn>
                        </p:par>
                      </p:childTnLst>
                    </p:cTn>
                  </p:par>
                  <p:par>
                    <p:cTn id="76" fill="hold">
                      <p:stCondLst>
                        <p:cond delay="indefinite"/>
                      </p:stCondLst>
                      <p:childTnLst>
                        <p:par>
                          <p:cTn id="77" fill="hold">
                            <p:stCondLst>
                              <p:cond delay="0"/>
                            </p:stCondLst>
                            <p:childTnLst>
                              <p:par>
                                <p:cTn id="78" presetID="5" presetClass="entr" presetSubtype="10" fill="hold" grpId="0" nodeType="clickEffect">
                                  <p:stCondLst>
                                    <p:cond delay="0"/>
                                  </p:stCondLst>
                                  <p:childTnLst>
                                    <p:set>
                                      <p:cBhvr>
                                        <p:cTn id="79" dur="1" fill="hold">
                                          <p:stCondLst>
                                            <p:cond delay="0"/>
                                          </p:stCondLst>
                                        </p:cTn>
                                        <p:tgtEl>
                                          <p:spTgt spid="72"/>
                                        </p:tgtEl>
                                        <p:attrNameLst>
                                          <p:attrName>style.visibility</p:attrName>
                                        </p:attrNameLst>
                                      </p:cBhvr>
                                      <p:to>
                                        <p:strVal val="visible"/>
                                      </p:to>
                                    </p:set>
                                    <p:animEffect transition="in" filter="checkerboard(across)">
                                      <p:cBhvr>
                                        <p:cTn id="80" dur="500"/>
                                        <p:tgtEl>
                                          <p:spTgt spid="72"/>
                                        </p:tgtEl>
                                      </p:cBhvr>
                                    </p:animEffect>
                                  </p:childTnLst>
                                </p:cTn>
                              </p:par>
                            </p:childTnLst>
                          </p:cTn>
                        </p:par>
                      </p:childTnLst>
                    </p:cTn>
                  </p:par>
                  <p:par>
                    <p:cTn id="81" fill="hold">
                      <p:stCondLst>
                        <p:cond delay="indefinite"/>
                      </p:stCondLst>
                      <p:childTnLst>
                        <p:par>
                          <p:cTn id="82" fill="hold">
                            <p:stCondLst>
                              <p:cond delay="0"/>
                            </p:stCondLst>
                            <p:childTnLst>
                              <p:par>
                                <p:cTn id="83" presetID="0" presetClass="path" presetSubtype="0" accel="50000" decel="50000" fill="hold" grpId="1" nodeType="clickEffect">
                                  <p:stCondLst>
                                    <p:cond delay="0"/>
                                  </p:stCondLst>
                                  <p:childTnLst>
                                    <p:animMotion origin="layout" path="M 5E-6 -4.58709E-6 L 0.15521 0.27412 " pathEditMode="relative" rAng="0" ptsTypes="AA">
                                      <p:cBhvr>
                                        <p:cTn id="84" dur="2000" fill="hold"/>
                                        <p:tgtEl>
                                          <p:spTgt spid="66"/>
                                        </p:tgtEl>
                                        <p:attrNameLst>
                                          <p:attrName>ppt_x</p:attrName>
                                          <p:attrName>ppt_y</p:attrName>
                                        </p:attrNameLst>
                                      </p:cBhvr>
                                      <p:rCtr x="78" y="137"/>
                                    </p:animMotion>
                                  </p:childTnLst>
                                </p:cTn>
                              </p:par>
                            </p:childTnLst>
                          </p:cTn>
                        </p:par>
                      </p:childTnLst>
                    </p:cTn>
                  </p:par>
                  <p:par>
                    <p:cTn id="85" fill="hold">
                      <p:stCondLst>
                        <p:cond delay="indefinite"/>
                      </p:stCondLst>
                      <p:childTnLst>
                        <p:par>
                          <p:cTn id="86" fill="hold">
                            <p:stCondLst>
                              <p:cond delay="0"/>
                            </p:stCondLst>
                            <p:childTnLst>
                              <p:par>
                                <p:cTn id="87" presetID="5" presetClass="entr" presetSubtype="10" fill="hold" grpId="0" nodeType="clickEffect">
                                  <p:stCondLst>
                                    <p:cond delay="0"/>
                                  </p:stCondLst>
                                  <p:childTnLst>
                                    <p:set>
                                      <p:cBhvr>
                                        <p:cTn id="88" dur="1" fill="hold">
                                          <p:stCondLst>
                                            <p:cond delay="0"/>
                                          </p:stCondLst>
                                        </p:cTn>
                                        <p:tgtEl>
                                          <p:spTgt spid="73"/>
                                        </p:tgtEl>
                                        <p:attrNameLst>
                                          <p:attrName>style.visibility</p:attrName>
                                        </p:attrNameLst>
                                      </p:cBhvr>
                                      <p:to>
                                        <p:strVal val="visible"/>
                                      </p:to>
                                    </p:set>
                                    <p:animEffect transition="in" filter="checkerboard(across)">
                                      <p:cBhvr>
                                        <p:cTn id="89"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3" grpId="0"/>
      <p:bldP spid="70" grpId="0"/>
      <p:bldP spid="48" grpId="0"/>
      <p:bldP spid="64" grpId="0"/>
      <p:bldP spid="64" grpId="1"/>
      <p:bldP spid="66" grpId="0"/>
      <p:bldP spid="66" grpId="1"/>
      <p:bldP spid="68" grpId="0"/>
      <p:bldP spid="72" grpId="0"/>
      <p:bldP spid="73" grpId="0"/>
      <p:bldP spid="2158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ext Box 3"/>
          <p:cNvSpPr txBox="1">
            <a:spLocks noChangeArrowheads="1"/>
          </p:cNvSpPr>
          <p:nvPr/>
        </p:nvSpPr>
        <p:spPr bwMode="auto">
          <a:xfrm>
            <a:off x="4143375" y="333375"/>
            <a:ext cx="4100513" cy="2014538"/>
          </a:xfrm>
          <a:prstGeom prst="rect">
            <a:avLst/>
          </a:prstGeom>
          <a:noFill/>
          <a:ln w="9525">
            <a:noFill/>
            <a:miter lim="800000"/>
            <a:headEnd/>
            <a:tailEnd/>
          </a:ln>
        </p:spPr>
        <p:txBody>
          <a:bodyPr>
            <a:spAutoFit/>
          </a:bodyPr>
          <a:lstStyle/>
          <a:p>
            <a:pPr algn="just"/>
            <a:r>
              <a:rPr lang="ru-RU" b="1">
                <a:solidFill>
                  <a:srgbClr val="000000"/>
                </a:solidFill>
                <a:latin typeface="Tahoma" pitchFamily="34" charset="0"/>
              </a:rPr>
              <a:t>3. </a:t>
            </a:r>
            <a:r>
              <a:rPr lang="ru-RU" b="1">
                <a:solidFill>
                  <a:srgbClr val="000000"/>
                </a:solidFill>
              </a:rPr>
              <a:t>Первая труба и вторая, работая вместе, наполняют бассейн за 36 часов, первая и третья – за 30 часов, вторая и третья – за 20 часов. За сколько часов наполнят бассейн три трубы, работая вместе?</a:t>
            </a:r>
          </a:p>
        </p:txBody>
      </p:sp>
      <p:graphicFrame>
        <p:nvGraphicFramePr>
          <p:cNvPr id="24" name="Таблица 23"/>
          <p:cNvGraphicFramePr>
            <a:graphicFrameLocks noGrp="1"/>
          </p:cNvGraphicFramePr>
          <p:nvPr/>
        </p:nvGraphicFramePr>
        <p:xfrm>
          <a:off x="357188" y="285750"/>
          <a:ext cx="3562350" cy="5989638"/>
        </p:xfrm>
        <a:graphic>
          <a:graphicData uri="http://schemas.openxmlformats.org/drawingml/2006/table">
            <a:tbl>
              <a:tblPr/>
              <a:tblGrid>
                <a:gridCol w="741362"/>
                <a:gridCol w="965200"/>
                <a:gridCol w="965200"/>
                <a:gridCol w="890588"/>
              </a:tblGrid>
              <a:tr h="647700">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r>
              <a:tr h="709613">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r>
              <a:tr h="723900">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en-US" sz="1700" b="0" i="0" u="none" strike="noStrike" cap="none" normalizeH="0" baseline="0" smtClean="0">
                        <a:ln>
                          <a:noFill/>
                        </a:ln>
                        <a:solidFill>
                          <a:srgbClr val="000000"/>
                        </a:solidFill>
                        <a:effectLst/>
                        <a:latin typeface="Arial" charset="0"/>
                      </a:endParaRPr>
                    </a:p>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r>
              <a:tr h="820738">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en-US" sz="1700" b="0" i="0" u="none" strike="noStrike" cap="none" normalizeH="0" baseline="0" smtClean="0">
                        <a:ln>
                          <a:noFill/>
                        </a:ln>
                        <a:solidFill>
                          <a:srgbClr val="000000"/>
                        </a:solidFill>
                        <a:effectLst/>
                        <a:latin typeface="Arial" charset="0"/>
                      </a:endParaRPr>
                    </a:p>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r>
              <a:tr h="755650">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r>
            </a:tbl>
          </a:graphicData>
        </a:graphic>
      </p:graphicFrame>
      <p:sp>
        <p:nvSpPr>
          <p:cNvPr id="19512" name="Прямоугольник 24"/>
          <p:cNvSpPr>
            <a:spLocks noChangeArrowheads="1"/>
          </p:cNvSpPr>
          <p:nvPr/>
        </p:nvSpPr>
        <p:spPr bwMode="auto">
          <a:xfrm>
            <a:off x="500063" y="1014413"/>
            <a:ext cx="928687" cy="500062"/>
          </a:xfrm>
          <a:prstGeom prst="rect">
            <a:avLst/>
          </a:prstGeom>
          <a:noFill/>
          <a:ln w="9525" algn="ctr">
            <a:noFill/>
            <a:round/>
            <a:headEnd/>
            <a:tailEnd/>
          </a:ln>
        </p:spPr>
        <p:txBody>
          <a:bodyPr wrap="none"/>
          <a:lstStyle/>
          <a:p>
            <a:r>
              <a:rPr lang="en-US" sz="2400" b="1">
                <a:solidFill>
                  <a:srgbClr val="FF0066"/>
                </a:solidFill>
                <a:latin typeface="Tahoma" pitchFamily="34" charset="0"/>
              </a:rPr>
              <a:t>1 </a:t>
            </a:r>
            <a:r>
              <a:rPr lang="ru-RU" sz="2400" b="1">
                <a:solidFill>
                  <a:srgbClr val="FF0066"/>
                </a:solidFill>
                <a:latin typeface="Tahoma" pitchFamily="34" charset="0"/>
              </a:rPr>
              <a:t>т</a:t>
            </a:r>
          </a:p>
          <a:p>
            <a:endParaRPr lang="ru-RU" sz="2400" b="1">
              <a:solidFill>
                <a:srgbClr val="FF0066"/>
              </a:solidFill>
              <a:latin typeface="Tahoma" pitchFamily="34" charset="0"/>
            </a:endParaRPr>
          </a:p>
        </p:txBody>
      </p:sp>
      <p:sp>
        <p:nvSpPr>
          <p:cNvPr id="19513" name="Прямоугольник 25"/>
          <p:cNvSpPr>
            <a:spLocks noChangeArrowheads="1"/>
          </p:cNvSpPr>
          <p:nvPr/>
        </p:nvSpPr>
        <p:spPr bwMode="auto">
          <a:xfrm>
            <a:off x="428625" y="1900238"/>
            <a:ext cx="1214438" cy="500062"/>
          </a:xfrm>
          <a:prstGeom prst="rect">
            <a:avLst/>
          </a:prstGeom>
          <a:noFill/>
          <a:ln w="9525" algn="ctr">
            <a:noFill/>
            <a:round/>
            <a:headEnd/>
            <a:tailEnd/>
          </a:ln>
        </p:spPr>
        <p:txBody>
          <a:bodyPr wrap="none"/>
          <a:lstStyle/>
          <a:p>
            <a:r>
              <a:rPr lang="ru-RU" sz="2400" b="1">
                <a:solidFill>
                  <a:srgbClr val="0000FF"/>
                </a:solidFill>
                <a:latin typeface="Tahoma" pitchFamily="34" charset="0"/>
              </a:rPr>
              <a:t>2 т</a:t>
            </a:r>
          </a:p>
        </p:txBody>
      </p:sp>
      <p:sp>
        <p:nvSpPr>
          <p:cNvPr id="19515" name="Прямоугольник 27"/>
          <p:cNvSpPr>
            <a:spLocks noChangeArrowheads="1"/>
          </p:cNvSpPr>
          <p:nvPr/>
        </p:nvSpPr>
        <p:spPr bwMode="auto">
          <a:xfrm>
            <a:off x="3214688" y="1085850"/>
            <a:ext cx="500062" cy="428625"/>
          </a:xfrm>
          <a:prstGeom prst="rect">
            <a:avLst/>
          </a:prstGeom>
          <a:noFill/>
          <a:ln w="9525" algn="ctr">
            <a:noFill/>
            <a:round/>
            <a:headEnd/>
            <a:tailEnd/>
          </a:ln>
        </p:spPr>
        <p:txBody>
          <a:bodyPr wrap="none"/>
          <a:lstStyle/>
          <a:p>
            <a:r>
              <a:rPr lang="ru-RU" sz="2400" b="1">
                <a:solidFill>
                  <a:srgbClr val="FF0066"/>
                </a:solidFill>
                <a:latin typeface="Tahoma" pitchFamily="34" charset="0"/>
              </a:rPr>
              <a:t>х</a:t>
            </a:r>
          </a:p>
        </p:txBody>
      </p:sp>
      <p:sp>
        <p:nvSpPr>
          <p:cNvPr id="19516" name="Прямоугольник 28"/>
          <p:cNvSpPr>
            <a:spLocks noChangeArrowheads="1"/>
          </p:cNvSpPr>
          <p:nvPr/>
        </p:nvSpPr>
        <p:spPr bwMode="auto">
          <a:xfrm>
            <a:off x="1285875" y="1085850"/>
            <a:ext cx="428625" cy="428625"/>
          </a:xfrm>
          <a:prstGeom prst="rect">
            <a:avLst/>
          </a:prstGeom>
          <a:noFill/>
          <a:ln w="9525" algn="ctr">
            <a:noFill/>
            <a:round/>
            <a:headEnd/>
            <a:tailEnd/>
          </a:ln>
        </p:spPr>
        <p:txBody>
          <a:bodyPr wrap="none"/>
          <a:lstStyle/>
          <a:p>
            <a:r>
              <a:rPr lang="ru-RU" sz="2400" b="1">
                <a:solidFill>
                  <a:srgbClr val="FF0066"/>
                </a:solidFill>
                <a:latin typeface="Tahoma" pitchFamily="34" charset="0"/>
              </a:rPr>
              <a:t>1</a:t>
            </a:r>
          </a:p>
        </p:txBody>
      </p:sp>
      <p:sp>
        <p:nvSpPr>
          <p:cNvPr id="19518" name="Прямоугольник 32"/>
          <p:cNvSpPr>
            <a:spLocks noChangeArrowheads="1"/>
          </p:cNvSpPr>
          <p:nvPr/>
        </p:nvSpPr>
        <p:spPr bwMode="auto">
          <a:xfrm>
            <a:off x="1285875" y="1785938"/>
            <a:ext cx="500063" cy="428625"/>
          </a:xfrm>
          <a:prstGeom prst="rect">
            <a:avLst/>
          </a:prstGeom>
          <a:noFill/>
          <a:ln w="9525" algn="ctr">
            <a:noFill/>
            <a:round/>
            <a:headEnd/>
            <a:tailEnd/>
          </a:ln>
        </p:spPr>
        <p:txBody>
          <a:bodyPr wrap="none"/>
          <a:lstStyle/>
          <a:p>
            <a:r>
              <a:rPr lang="ru-RU" sz="2400" b="1">
                <a:solidFill>
                  <a:srgbClr val="0000FF"/>
                </a:solidFill>
                <a:latin typeface="Tahoma" pitchFamily="34" charset="0"/>
              </a:rPr>
              <a:t>1</a:t>
            </a:r>
          </a:p>
        </p:txBody>
      </p:sp>
      <p:sp>
        <p:nvSpPr>
          <p:cNvPr id="33841" name="Rectangle 3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33842" name="Rectangle 32"/>
          <p:cNvSpPr>
            <a:spLocks noChangeArrowheads="1"/>
          </p:cNvSpPr>
          <p:nvPr/>
        </p:nvSpPr>
        <p:spPr bwMode="auto">
          <a:xfrm>
            <a:off x="0" y="1257300"/>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33843" name="Rectangle 3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33844" name="Rectangle 35"/>
          <p:cNvSpPr>
            <a:spLocks noChangeArrowheads="1"/>
          </p:cNvSpPr>
          <p:nvPr/>
        </p:nvSpPr>
        <p:spPr bwMode="auto">
          <a:xfrm>
            <a:off x="0" y="1257300"/>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33845" name="Rectangle 37"/>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33846" name="Rectangle 38"/>
          <p:cNvSpPr>
            <a:spLocks noChangeArrowheads="1"/>
          </p:cNvSpPr>
          <p:nvPr/>
        </p:nvSpPr>
        <p:spPr bwMode="auto">
          <a:xfrm>
            <a:off x="0" y="1266825"/>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33847" name="Rectangle 40"/>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33848" name="Rectangle 41"/>
          <p:cNvSpPr>
            <a:spLocks noChangeArrowheads="1"/>
          </p:cNvSpPr>
          <p:nvPr/>
        </p:nvSpPr>
        <p:spPr bwMode="auto">
          <a:xfrm>
            <a:off x="0" y="1266825"/>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33849" name="Rectangle 4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33850" name="Rectangle 4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33851" name="Rectangle 47"/>
          <p:cNvSpPr>
            <a:spLocks noChangeArrowheads="1"/>
          </p:cNvSpPr>
          <p:nvPr/>
        </p:nvSpPr>
        <p:spPr bwMode="auto">
          <a:xfrm>
            <a:off x="0" y="1276350"/>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33852" name="Rectangle 49"/>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33853" name="Rectangle 50"/>
          <p:cNvSpPr>
            <a:spLocks noChangeArrowheads="1"/>
          </p:cNvSpPr>
          <p:nvPr/>
        </p:nvSpPr>
        <p:spPr bwMode="auto">
          <a:xfrm>
            <a:off x="0" y="1276350"/>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33854" name="Rectangle 5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33855" name="Rectangle 53"/>
          <p:cNvSpPr>
            <a:spLocks noChangeArrowheads="1"/>
          </p:cNvSpPr>
          <p:nvPr/>
        </p:nvSpPr>
        <p:spPr bwMode="auto">
          <a:xfrm>
            <a:off x="0" y="1276350"/>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33856" name="Rectangle 5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33857" name="Rectangle 59"/>
          <p:cNvSpPr>
            <a:spLocks noChangeArrowheads="1"/>
          </p:cNvSpPr>
          <p:nvPr/>
        </p:nvSpPr>
        <p:spPr bwMode="auto">
          <a:xfrm>
            <a:off x="0" y="1276350"/>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33858" name="Прямоугольник 69"/>
          <p:cNvSpPr>
            <a:spLocks noChangeArrowheads="1"/>
          </p:cNvSpPr>
          <p:nvPr/>
        </p:nvSpPr>
        <p:spPr bwMode="auto">
          <a:xfrm>
            <a:off x="142875" y="6143625"/>
            <a:ext cx="6357938" cy="428625"/>
          </a:xfrm>
          <a:prstGeom prst="rect">
            <a:avLst/>
          </a:prstGeom>
          <a:noFill/>
          <a:ln w="9525" algn="ctr">
            <a:noFill/>
            <a:round/>
            <a:headEnd/>
            <a:tailEnd/>
          </a:ln>
        </p:spPr>
        <p:txBody>
          <a:bodyPr wrap="none"/>
          <a:lstStyle/>
          <a:p>
            <a:r>
              <a:rPr lang="ru-RU" sz="2000" b="1">
                <a:solidFill>
                  <a:srgbClr val="7030A0"/>
                </a:solidFill>
                <a:latin typeface="Tahoma" pitchFamily="34" charset="0"/>
              </a:rPr>
              <a:t>Объем работы = производительность</a:t>
            </a:r>
            <a:r>
              <a:rPr lang="ru-RU" sz="2000" b="1">
                <a:solidFill>
                  <a:srgbClr val="7030A0"/>
                </a:solidFill>
                <a:latin typeface="Lucida Sans Unicode" pitchFamily="34" charset="0"/>
              </a:rPr>
              <a:t> </a:t>
            </a:r>
            <a:r>
              <a:rPr lang="ru-RU" sz="2000" b="1">
                <a:solidFill>
                  <a:srgbClr val="7030A0"/>
                </a:solidFill>
                <a:latin typeface="Times New Roman" pitchFamily="18" charset="0"/>
                <a:cs typeface="Times New Roman" pitchFamily="18" charset="0"/>
              </a:rPr>
              <a:t>•</a:t>
            </a:r>
            <a:r>
              <a:rPr lang="ru-RU" sz="2000" b="1">
                <a:solidFill>
                  <a:srgbClr val="7030A0"/>
                </a:solidFill>
                <a:latin typeface="Tahoma" pitchFamily="34" charset="0"/>
              </a:rPr>
              <a:t> время</a:t>
            </a:r>
            <a:r>
              <a:rPr lang="ru-RU" sz="2000" b="1">
                <a:solidFill>
                  <a:srgbClr val="7030A0"/>
                </a:solidFill>
                <a:latin typeface="Lucida Sans Unicode" pitchFamily="34" charset="0"/>
              </a:rPr>
              <a:t>.</a:t>
            </a:r>
            <a:endParaRPr lang="ru-RU" sz="2000" b="1">
              <a:solidFill>
                <a:srgbClr val="7030A0"/>
              </a:solidFill>
              <a:latin typeface="Tahoma" pitchFamily="34" charset="0"/>
            </a:endParaRPr>
          </a:p>
        </p:txBody>
      </p:sp>
      <p:sp>
        <p:nvSpPr>
          <p:cNvPr id="33859"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33860" name="Rectangle 3"/>
          <p:cNvSpPr>
            <a:spLocks noChangeArrowheads="1"/>
          </p:cNvSpPr>
          <p:nvPr/>
        </p:nvSpPr>
        <p:spPr bwMode="auto">
          <a:xfrm>
            <a:off x="0" y="1257300"/>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19541" name="Прямоугольник 47"/>
          <p:cNvSpPr>
            <a:spLocks noChangeArrowheads="1"/>
          </p:cNvSpPr>
          <p:nvPr/>
        </p:nvSpPr>
        <p:spPr bwMode="auto">
          <a:xfrm>
            <a:off x="3214688" y="1785938"/>
            <a:ext cx="428625" cy="428625"/>
          </a:xfrm>
          <a:prstGeom prst="rect">
            <a:avLst/>
          </a:prstGeom>
          <a:noFill/>
          <a:ln w="9525" algn="ctr">
            <a:noFill/>
            <a:round/>
            <a:headEnd/>
            <a:tailEnd/>
          </a:ln>
        </p:spPr>
        <p:txBody>
          <a:bodyPr wrap="none"/>
          <a:lstStyle/>
          <a:p>
            <a:r>
              <a:rPr lang="ru-RU" sz="2400" b="1">
                <a:solidFill>
                  <a:srgbClr val="0000FF"/>
                </a:solidFill>
                <a:latin typeface="Tahoma" pitchFamily="34" charset="0"/>
              </a:rPr>
              <a:t>у</a:t>
            </a:r>
          </a:p>
        </p:txBody>
      </p:sp>
      <p:sp>
        <p:nvSpPr>
          <p:cNvPr id="33862"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33863" name="Rectangle 6"/>
          <p:cNvSpPr>
            <a:spLocks noChangeArrowheads="1"/>
          </p:cNvSpPr>
          <p:nvPr/>
        </p:nvSpPr>
        <p:spPr bwMode="auto">
          <a:xfrm>
            <a:off x="0" y="1257300"/>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33864"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33865" name="Rectangle 9"/>
          <p:cNvSpPr>
            <a:spLocks noChangeArrowheads="1"/>
          </p:cNvSpPr>
          <p:nvPr/>
        </p:nvSpPr>
        <p:spPr bwMode="auto">
          <a:xfrm>
            <a:off x="0" y="1257300"/>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19546" name="Прямоугольник 63"/>
          <p:cNvSpPr>
            <a:spLocks noChangeArrowheads="1"/>
          </p:cNvSpPr>
          <p:nvPr/>
        </p:nvSpPr>
        <p:spPr bwMode="auto">
          <a:xfrm>
            <a:off x="3214688" y="2571750"/>
            <a:ext cx="428625" cy="428625"/>
          </a:xfrm>
          <a:prstGeom prst="rect">
            <a:avLst/>
          </a:prstGeom>
          <a:noFill/>
          <a:ln w="9525" algn="ctr">
            <a:noFill/>
            <a:round/>
            <a:headEnd/>
            <a:tailEnd/>
          </a:ln>
        </p:spPr>
        <p:txBody>
          <a:bodyPr wrap="none"/>
          <a:lstStyle/>
          <a:p>
            <a:r>
              <a:rPr lang="en-US" sz="2400" b="1">
                <a:solidFill>
                  <a:srgbClr val="6600CC"/>
                </a:solidFill>
                <a:latin typeface="Tahoma" pitchFamily="34" charset="0"/>
              </a:rPr>
              <a:t>z</a:t>
            </a:r>
            <a:endParaRPr lang="ru-RU" sz="2400" b="1">
              <a:solidFill>
                <a:srgbClr val="6600CC"/>
              </a:solidFill>
              <a:latin typeface="Tahoma" pitchFamily="34" charset="0"/>
            </a:endParaRPr>
          </a:p>
        </p:txBody>
      </p:sp>
      <p:sp>
        <p:nvSpPr>
          <p:cNvPr id="33867" name="Прямоугольник 64"/>
          <p:cNvSpPr>
            <a:spLocks noChangeArrowheads="1"/>
          </p:cNvSpPr>
          <p:nvPr/>
        </p:nvSpPr>
        <p:spPr bwMode="auto">
          <a:xfrm>
            <a:off x="320675" y="3286125"/>
            <a:ext cx="822325" cy="500063"/>
          </a:xfrm>
          <a:prstGeom prst="rect">
            <a:avLst/>
          </a:prstGeom>
          <a:noFill/>
          <a:ln w="9525" algn="ctr">
            <a:noFill/>
            <a:round/>
            <a:headEnd/>
            <a:tailEnd/>
          </a:ln>
        </p:spPr>
        <p:txBody>
          <a:bodyPr wrap="none"/>
          <a:lstStyle/>
          <a:p>
            <a:r>
              <a:rPr lang="ru-RU" sz="1400" b="1">
                <a:solidFill>
                  <a:srgbClr val="000000"/>
                </a:solidFill>
                <a:latin typeface="Tahoma" pitchFamily="34" charset="0"/>
              </a:rPr>
              <a:t>Вместе</a:t>
            </a:r>
            <a:endParaRPr lang="en-US" sz="1400" b="1">
              <a:solidFill>
                <a:srgbClr val="000000"/>
              </a:solidFill>
              <a:latin typeface="Tahoma" pitchFamily="34" charset="0"/>
            </a:endParaRPr>
          </a:p>
          <a:p>
            <a:r>
              <a:rPr lang="ru-RU" sz="1400" b="1">
                <a:solidFill>
                  <a:srgbClr val="000000"/>
                </a:solidFill>
                <a:latin typeface="Tahoma" pitchFamily="34" charset="0"/>
              </a:rPr>
              <a:t> </a:t>
            </a:r>
            <a:r>
              <a:rPr lang="en-US" sz="1400" b="1">
                <a:solidFill>
                  <a:srgbClr val="000000"/>
                </a:solidFill>
                <a:latin typeface="Tahoma" pitchFamily="34" charset="0"/>
              </a:rPr>
              <a:t>1</a:t>
            </a:r>
            <a:r>
              <a:rPr lang="ru-RU" sz="1400" b="1">
                <a:solidFill>
                  <a:srgbClr val="000000"/>
                </a:solidFill>
                <a:latin typeface="Tahoma" pitchFamily="34" charset="0"/>
              </a:rPr>
              <a:t> и </a:t>
            </a:r>
            <a:r>
              <a:rPr lang="en-US" sz="1400" b="1">
                <a:solidFill>
                  <a:srgbClr val="000000"/>
                </a:solidFill>
                <a:latin typeface="Tahoma" pitchFamily="34" charset="0"/>
              </a:rPr>
              <a:t>2</a:t>
            </a:r>
            <a:endParaRPr lang="ru-RU" sz="1400" b="1">
              <a:solidFill>
                <a:srgbClr val="000000"/>
              </a:solidFill>
              <a:latin typeface="Tahoma" pitchFamily="34" charset="0"/>
            </a:endParaRPr>
          </a:p>
        </p:txBody>
      </p:sp>
      <p:sp>
        <p:nvSpPr>
          <p:cNvPr id="19548" name="Прямоугольник 65"/>
          <p:cNvSpPr>
            <a:spLocks noChangeArrowheads="1"/>
          </p:cNvSpPr>
          <p:nvPr/>
        </p:nvSpPr>
        <p:spPr bwMode="auto">
          <a:xfrm>
            <a:off x="1285875" y="2643188"/>
            <a:ext cx="428625" cy="428625"/>
          </a:xfrm>
          <a:prstGeom prst="rect">
            <a:avLst/>
          </a:prstGeom>
          <a:noFill/>
          <a:ln w="9525" algn="ctr">
            <a:noFill/>
            <a:round/>
            <a:headEnd/>
            <a:tailEnd/>
          </a:ln>
        </p:spPr>
        <p:txBody>
          <a:bodyPr wrap="none"/>
          <a:lstStyle/>
          <a:p>
            <a:r>
              <a:rPr lang="ru-RU" sz="2400" b="1">
                <a:solidFill>
                  <a:srgbClr val="000000"/>
                </a:solidFill>
                <a:latin typeface="Tahoma" pitchFamily="34" charset="0"/>
              </a:rPr>
              <a:t>1</a:t>
            </a:r>
          </a:p>
        </p:txBody>
      </p:sp>
      <p:sp>
        <p:nvSpPr>
          <p:cNvPr id="19552" name="Прямоугольник 72"/>
          <p:cNvSpPr>
            <a:spLocks noChangeArrowheads="1"/>
          </p:cNvSpPr>
          <p:nvPr/>
        </p:nvSpPr>
        <p:spPr bwMode="auto">
          <a:xfrm>
            <a:off x="6715125" y="5643563"/>
            <a:ext cx="2286000" cy="428625"/>
          </a:xfrm>
          <a:prstGeom prst="rect">
            <a:avLst/>
          </a:prstGeom>
          <a:noFill/>
          <a:ln w="9525" algn="ctr">
            <a:noFill/>
            <a:round/>
            <a:headEnd/>
            <a:tailEnd/>
          </a:ln>
        </p:spPr>
        <p:txBody>
          <a:bodyPr wrap="none"/>
          <a:lstStyle/>
          <a:p>
            <a:r>
              <a:rPr lang="ru-RU" sz="2000" b="1">
                <a:solidFill>
                  <a:srgbClr val="7030A0"/>
                </a:solidFill>
                <a:latin typeface="Tahoma" pitchFamily="34" charset="0"/>
              </a:rPr>
              <a:t>Ответ: 18 часов.</a:t>
            </a:r>
          </a:p>
        </p:txBody>
      </p:sp>
      <p:sp>
        <p:nvSpPr>
          <p:cNvPr id="33870"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33871"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33872" name="Rectangle 6"/>
          <p:cNvSpPr>
            <a:spLocks noChangeArrowheads="1"/>
          </p:cNvSpPr>
          <p:nvPr/>
        </p:nvSpPr>
        <p:spPr bwMode="auto">
          <a:xfrm>
            <a:off x="0" y="1257300"/>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33873"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33874" name="Rectangle 9"/>
          <p:cNvSpPr>
            <a:spLocks noChangeArrowheads="1"/>
          </p:cNvSpPr>
          <p:nvPr/>
        </p:nvSpPr>
        <p:spPr bwMode="auto">
          <a:xfrm>
            <a:off x="0" y="1257300"/>
            <a:ext cx="9144000" cy="457200"/>
          </a:xfrm>
          <a:prstGeom prst="rect">
            <a:avLst/>
          </a:prstGeom>
          <a:noFill/>
          <a:ln w="9525">
            <a:noFill/>
            <a:miter lim="800000"/>
            <a:headEnd/>
            <a:tailEnd/>
          </a:ln>
        </p:spPr>
        <p:txBody>
          <a:bodyPr wrap="none" anchor="ctr">
            <a:spAutoFit/>
          </a:bodyPr>
          <a:lstStyle/>
          <a:p>
            <a:endParaRPr lang="ru-RU" sz="2400">
              <a:latin typeface="Times New Roman" pitchFamily="18" charset="0"/>
            </a:endParaRPr>
          </a:p>
        </p:txBody>
      </p:sp>
      <p:sp>
        <p:nvSpPr>
          <p:cNvPr id="33875" name="Rectangle 1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19561" name="Прямоугольник 25"/>
          <p:cNvSpPr>
            <a:spLocks noChangeArrowheads="1"/>
          </p:cNvSpPr>
          <p:nvPr/>
        </p:nvSpPr>
        <p:spPr bwMode="auto">
          <a:xfrm>
            <a:off x="428625" y="2643188"/>
            <a:ext cx="785813" cy="500062"/>
          </a:xfrm>
          <a:prstGeom prst="rect">
            <a:avLst/>
          </a:prstGeom>
          <a:noFill/>
          <a:ln w="9525" algn="ctr">
            <a:noFill/>
            <a:round/>
            <a:headEnd/>
            <a:tailEnd/>
          </a:ln>
        </p:spPr>
        <p:txBody>
          <a:bodyPr wrap="none"/>
          <a:lstStyle/>
          <a:p>
            <a:r>
              <a:rPr lang="ru-RU" sz="2400" b="1">
                <a:solidFill>
                  <a:srgbClr val="6600CC"/>
                </a:solidFill>
                <a:latin typeface="Tahoma" pitchFamily="34" charset="0"/>
              </a:rPr>
              <a:t>3 т</a:t>
            </a:r>
          </a:p>
        </p:txBody>
      </p:sp>
      <p:sp>
        <p:nvSpPr>
          <p:cNvPr id="33877" name="Rectangle 8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sp>
        <p:nvSpPr>
          <p:cNvPr id="33878" name="Rectangle 86"/>
          <p:cNvSpPr>
            <a:spLocks noChangeArrowheads="1"/>
          </p:cNvSpPr>
          <p:nvPr/>
        </p:nvSpPr>
        <p:spPr bwMode="auto">
          <a:xfrm>
            <a:off x="0" y="1341438"/>
            <a:ext cx="184150" cy="457200"/>
          </a:xfrm>
          <a:prstGeom prst="rect">
            <a:avLst/>
          </a:prstGeom>
          <a:noFill/>
          <a:ln w="9525">
            <a:noFill/>
            <a:miter lim="800000"/>
            <a:headEnd/>
            <a:tailEnd/>
          </a:ln>
        </p:spPr>
        <p:txBody>
          <a:bodyPr wrap="none" anchor="ctr">
            <a:spAutoFit/>
          </a:bodyPr>
          <a:lstStyle/>
          <a:p>
            <a:pPr eaLnBrk="0" hangingPunct="0"/>
            <a:endParaRPr lang="ru-RU" sz="2400">
              <a:latin typeface="Tahoma" pitchFamily="34" charset="0"/>
            </a:endParaRPr>
          </a:p>
        </p:txBody>
      </p:sp>
      <p:sp>
        <p:nvSpPr>
          <p:cNvPr id="33879" name="Rectangle 8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pic>
        <p:nvPicPr>
          <p:cNvPr id="19565" name="Picture 87"/>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428875" y="928688"/>
            <a:ext cx="176213" cy="720725"/>
          </a:xfrm>
          <a:prstGeom prst="rect">
            <a:avLst/>
          </a:prstGeom>
          <a:noFill/>
          <a:ln w="9525">
            <a:noFill/>
            <a:miter lim="800000"/>
            <a:headEnd/>
            <a:tailEnd/>
          </a:ln>
        </p:spPr>
      </p:pic>
      <p:sp>
        <p:nvSpPr>
          <p:cNvPr id="33881" name="Rectangle 9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sz="2400">
              <a:latin typeface="Tahoma" pitchFamily="34" charset="0"/>
            </a:endParaRPr>
          </a:p>
        </p:txBody>
      </p:sp>
      <p:pic>
        <p:nvPicPr>
          <p:cNvPr id="19568" name="Picture 90"/>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428875" y="1643063"/>
            <a:ext cx="161925" cy="720725"/>
          </a:xfrm>
          <a:prstGeom prst="rect">
            <a:avLst/>
          </a:prstGeom>
          <a:noFill/>
          <a:ln w="9525">
            <a:noFill/>
            <a:miter lim="800000"/>
            <a:headEnd/>
            <a:tailEnd/>
          </a:ln>
        </p:spPr>
      </p:pic>
      <p:pic>
        <p:nvPicPr>
          <p:cNvPr id="19569" name="Picture 93"/>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428875" y="2428875"/>
            <a:ext cx="176213" cy="720725"/>
          </a:xfrm>
          <a:prstGeom prst="rect">
            <a:avLst/>
          </a:prstGeom>
          <a:noFill/>
          <a:ln w="9525">
            <a:noFill/>
            <a:miter lim="800000"/>
            <a:headEnd/>
            <a:tailEnd/>
          </a:ln>
        </p:spPr>
      </p:pic>
      <p:grpSp>
        <p:nvGrpSpPr>
          <p:cNvPr id="2" name="Группа 70"/>
          <p:cNvGrpSpPr>
            <a:grpSpLocks/>
          </p:cNvGrpSpPr>
          <p:nvPr/>
        </p:nvGrpSpPr>
        <p:grpSpPr bwMode="auto">
          <a:xfrm>
            <a:off x="2124075" y="3284538"/>
            <a:ext cx="785813" cy="720725"/>
            <a:chOff x="4000506" y="1285860"/>
            <a:chExt cx="785808" cy="720026"/>
          </a:xfrm>
        </p:grpSpPr>
        <p:pic>
          <p:nvPicPr>
            <p:cNvPr id="33929" name="Picture 87"/>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000506" y="1285886"/>
              <a:ext cx="176000" cy="720000"/>
            </a:xfrm>
            <a:prstGeom prst="rect">
              <a:avLst/>
            </a:prstGeom>
            <a:noFill/>
            <a:ln w="9525">
              <a:noFill/>
              <a:miter lim="800000"/>
              <a:headEnd/>
              <a:tailEnd/>
            </a:ln>
          </p:spPr>
        </p:pic>
        <p:sp>
          <p:nvSpPr>
            <p:cNvPr id="33930" name="Прямоугольник 74"/>
            <p:cNvSpPr>
              <a:spLocks noChangeArrowheads="1"/>
            </p:cNvSpPr>
            <p:nvPr/>
          </p:nvSpPr>
          <p:spPr bwMode="auto">
            <a:xfrm>
              <a:off x="4214819" y="1428739"/>
              <a:ext cx="500062" cy="428625"/>
            </a:xfrm>
            <a:prstGeom prst="rect">
              <a:avLst/>
            </a:prstGeom>
            <a:noFill/>
            <a:ln w="9525" algn="ctr">
              <a:noFill/>
              <a:round/>
              <a:headEnd/>
              <a:tailEnd/>
            </a:ln>
          </p:spPr>
          <p:txBody>
            <a:bodyPr wrap="none"/>
            <a:lstStyle/>
            <a:p>
              <a:r>
                <a:rPr lang="en-US" sz="2400" b="1">
                  <a:solidFill>
                    <a:srgbClr val="FF0066"/>
                  </a:solidFill>
                  <a:latin typeface="Tahoma" pitchFamily="34" charset="0"/>
                </a:rPr>
                <a:t>+</a:t>
              </a:r>
              <a:endParaRPr lang="ru-RU" sz="2400" b="1">
                <a:solidFill>
                  <a:srgbClr val="FF0066"/>
                </a:solidFill>
                <a:latin typeface="Tahoma" pitchFamily="34" charset="0"/>
              </a:endParaRPr>
            </a:p>
          </p:txBody>
        </p:sp>
        <p:pic>
          <p:nvPicPr>
            <p:cNvPr id="33931" name="Picture 90"/>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4624681" y="1285860"/>
              <a:ext cx="161633" cy="720000"/>
            </a:xfrm>
            <a:prstGeom prst="rect">
              <a:avLst/>
            </a:prstGeom>
            <a:noFill/>
            <a:ln w="9525">
              <a:noFill/>
              <a:miter lim="800000"/>
              <a:headEnd/>
              <a:tailEnd/>
            </a:ln>
          </p:spPr>
        </p:pic>
      </p:grpSp>
      <p:sp>
        <p:nvSpPr>
          <p:cNvPr id="19576" name="Прямоугольник 77"/>
          <p:cNvSpPr>
            <a:spLocks noChangeArrowheads="1"/>
          </p:cNvSpPr>
          <p:nvPr/>
        </p:nvSpPr>
        <p:spPr bwMode="auto">
          <a:xfrm>
            <a:off x="3214688" y="3429000"/>
            <a:ext cx="500062" cy="428625"/>
          </a:xfrm>
          <a:prstGeom prst="rect">
            <a:avLst/>
          </a:prstGeom>
          <a:noFill/>
          <a:ln w="9525" algn="ctr">
            <a:noFill/>
            <a:round/>
            <a:headEnd/>
            <a:tailEnd/>
          </a:ln>
        </p:spPr>
        <p:txBody>
          <a:bodyPr wrap="none"/>
          <a:lstStyle/>
          <a:p>
            <a:r>
              <a:rPr lang="en-US" sz="2400" b="1">
                <a:solidFill>
                  <a:srgbClr val="FF0066"/>
                </a:solidFill>
                <a:latin typeface="Tahoma" pitchFamily="34" charset="0"/>
              </a:rPr>
              <a:t>36</a:t>
            </a:r>
            <a:endParaRPr lang="ru-RU" sz="2400" b="1">
              <a:solidFill>
                <a:srgbClr val="FF0066"/>
              </a:solidFill>
              <a:latin typeface="Tahoma" pitchFamily="34" charset="0"/>
            </a:endParaRPr>
          </a:p>
        </p:txBody>
      </p:sp>
      <p:sp>
        <p:nvSpPr>
          <p:cNvPr id="70" name="Прямоугольник 65"/>
          <p:cNvSpPr>
            <a:spLocks noChangeArrowheads="1"/>
          </p:cNvSpPr>
          <p:nvPr/>
        </p:nvSpPr>
        <p:spPr bwMode="auto">
          <a:xfrm>
            <a:off x="1285875" y="3429000"/>
            <a:ext cx="428625" cy="428625"/>
          </a:xfrm>
          <a:prstGeom prst="rect">
            <a:avLst/>
          </a:prstGeom>
          <a:noFill/>
          <a:ln w="9525" algn="ctr">
            <a:noFill/>
            <a:round/>
            <a:headEnd/>
            <a:tailEnd/>
          </a:ln>
        </p:spPr>
        <p:txBody>
          <a:bodyPr wrap="none"/>
          <a:lstStyle/>
          <a:p>
            <a:r>
              <a:rPr lang="ru-RU" sz="2400" b="1">
                <a:solidFill>
                  <a:srgbClr val="000000"/>
                </a:solidFill>
                <a:latin typeface="Tahoma" pitchFamily="34" charset="0"/>
              </a:rPr>
              <a:t>1</a:t>
            </a:r>
          </a:p>
        </p:txBody>
      </p:sp>
      <p:sp>
        <p:nvSpPr>
          <p:cNvPr id="33887" name="Прямоугольник 64"/>
          <p:cNvSpPr>
            <a:spLocks noChangeArrowheads="1"/>
          </p:cNvSpPr>
          <p:nvPr/>
        </p:nvSpPr>
        <p:spPr bwMode="auto">
          <a:xfrm>
            <a:off x="285750" y="4071938"/>
            <a:ext cx="822325" cy="500062"/>
          </a:xfrm>
          <a:prstGeom prst="rect">
            <a:avLst/>
          </a:prstGeom>
          <a:noFill/>
          <a:ln w="9525" algn="ctr">
            <a:noFill/>
            <a:round/>
            <a:headEnd/>
            <a:tailEnd/>
          </a:ln>
        </p:spPr>
        <p:txBody>
          <a:bodyPr wrap="none"/>
          <a:lstStyle/>
          <a:p>
            <a:r>
              <a:rPr lang="ru-RU" sz="1400" b="1">
                <a:solidFill>
                  <a:srgbClr val="000000"/>
                </a:solidFill>
                <a:latin typeface="Tahoma" pitchFamily="34" charset="0"/>
              </a:rPr>
              <a:t>Вместе</a:t>
            </a:r>
            <a:endParaRPr lang="en-US" sz="1400" b="1">
              <a:solidFill>
                <a:srgbClr val="000000"/>
              </a:solidFill>
              <a:latin typeface="Tahoma" pitchFamily="34" charset="0"/>
            </a:endParaRPr>
          </a:p>
          <a:p>
            <a:r>
              <a:rPr lang="ru-RU" sz="1400" b="1">
                <a:solidFill>
                  <a:srgbClr val="000000"/>
                </a:solidFill>
                <a:latin typeface="Tahoma" pitchFamily="34" charset="0"/>
              </a:rPr>
              <a:t> </a:t>
            </a:r>
            <a:r>
              <a:rPr lang="en-US" sz="1400" b="1">
                <a:solidFill>
                  <a:srgbClr val="000000"/>
                </a:solidFill>
                <a:latin typeface="Tahoma" pitchFamily="34" charset="0"/>
              </a:rPr>
              <a:t>1</a:t>
            </a:r>
            <a:r>
              <a:rPr lang="ru-RU" sz="1400" b="1">
                <a:solidFill>
                  <a:srgbClr val="000000"/>
                </a:solidFill>
                <a:latin typeface="Tahoma" pitchFamily="34" charset="0"/>
              </a:rPr>
              <a:t> и 3</a:t>
            </a:r>
          </a:p>
        </p:txBody>
      </p:sp>
      <p:sp>
        <p:nvSpPr>
          <p:cNvPr id="73" name="Прямоугольник 65"/>
          <p:cNvSpPr>
            <a:spLocks noChangeArrowheads="1"/>
          </p:cNvSpPr>
          <p:nvPr/>
        </p:nvSpPr>
        <p:spPr bwMode="auto">
          <a:xfrm>
            <a:off x="1285875" y="4214813"/>
            <a:ext cx="428625" cy="428625"/>
          </a:xfrm>
          <a:prstGeom prst="rect">
            <a:avLst/>
          </a:prstGeom>
          <a:noFill/>
          <a:ln w="9525" algn="ctr">
            <a:noFill/>
            <a:round/>
            <a:headEnd/>
            <a:tailEnd/>
          </a:ln>
        </p:spPr>
        <p:txBody>
          <a:bodyPr wrap="none"/>
          <a:lstStyle/>
          <a:p>
            <a:r>
              <a:rPr lang="ru-RU" sz="2400" b="1">
                <a:solidFill>
                  <a:srgbClr val="000000"/>
                </a:solidFill>
                <a:latin typeface="Tahoma" pitchFamily="34" charset="0"/>
              </a:rPr>
              <a:t>1</a:t>
            </a:r>
          </a:p>
          <a:p>
            <a:endParaRPr lang="ru-RU" sz="2400" b="1">
              <a:solidFill>
                <a:srgbClr val="000000"/>
              </a:solidFill>
              <a:latin typeface="Tahoma" pitchFamily="34" charset="0"/>
            </a:endParaRPr>
          </a:p>
        </p:txBody>
      </p:sp>
      <p:grpSp>
        <p:nvGrpSpPr>
          <p:cNvPr id="3" name="Группа 76"/>
          <p:cNvGrpSpPr>
            <a:grpSpLocks/>
          </p:cNvGrpSpPr>
          <p:nvPr/>
        </p:nvGrpSpPr>
        <p:grpSpPr bwMode="auto">
          <a:xfrm>
            <a:off x="2214563" y="4922838"/>
            <a:ext cx="714375" cy="720725"/>
            <a:chOff x="4357686" y="2357430"/>
            <a:chExt cx="714380" cy="720000"/>
          </a:xfrm>
        </p:grpSpPr>
        <p:pic>
          <p:nvPicPr>
            <p:cNvPr id="33926" name="Picture 90"/>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4357686" y="2357430"/>
              <a:ext cx="161633" cy="720000"/>
            </a:xfrm>
            <a:prstGeom prst="rect">
              <a:avLst/>
            </a:prstGeom>
            <a:noFill/>
            <a:ln w="9525">
              <a:noFill/>
              <a:miter lim="800000"/>
              <a:headEnd/>
              <a:tailEnd/>
            </a:ln>
          </p:spPr>
        </p:pic>
        <p:pic>
          <p:nvPicPr>
            <p:cNvPr id="33927" name="Picture 93"/>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4896066" y="2357430"/>
              <a:ext cx="176000" cy="720000"/>
            </a:xfrm>
            <a:prstGeom prst="rect">
              <a:avLst/>
            </a:prstGeom>
            <a:noFill/>
            <a:ln w="9525">
              <a:noFill/>
              <a:miter lim="800000"/>
              <a:headEnd/>
              <a:tailEnd/>
            </a:ln>
          </p:spPr>
        </p:pic>
        <p:sp>
          <p:nvSpPr>
            <p:cNvPr id="33928" name="Прямоугольник 27"/>
            <p:cNvSpPr>
              <a:spLocks noChangeArrowheads="1"/>
            </p:cNvSpPr>
            <p:nvPr/>
          </p:nvSpPr>
          <p:spPr bwMode="auto">
            <a:xfrm>
              <a:off x="4500562" y="2444890"/>
              <a:ext cx="500062" cy="428625"/>
            </a:xfrm>
            <a:prstGeom prst="rect">
              <a:avLst/>
            </a:prstGeom>
            <a:noFill/>
            <a:ln w="9525" algn="ctr">
              <a:noFill/>
              <a:round/>
              <a:headEnd/>
              <a:tailEnd/>
            </a:ln>
          </p:spPr>
          <p:txBody>
            <a:bodyPr wrap="none"/>
            <a:lstStyle/>
            <a:p>
              <a:r>
                <a:rPr lang="ru-RU" sz="2400" b="1">
                  <a:solidFill>
                    <a:srgbClr val="FF0066"/>
                  </a:solidFill>
                  <a:latin typeface="Tahoma" pitchFamily="34" charset="0"/>
                </a:rPr>
                <a:t>+</a:t>
              </a:r>
            </a:p>
          </p:txBody>
        </p:sp>
      </p:grpSp>
      <p:sp>
        <p:nvSpPr>
          <p:cNvPr id="33890" name="Прямоугольник 64"/>
          <p:cNvSpPr>
            <a:spLocks noChangeArrowheads="1"/>
          </p:cNvSpPr>
          <p:nvPr/>
        </p:nvSpPr>
        <p:spPr bwMode="auto">
          <a:xfrm>
            <a:off x="320675" y="4857750"/>
            <a:ext cx="822325" cy="500063"/>
          </a:xfrm>
          <a:prstGeom prst="rect">
            <a:avLst/>
          </a:prstGeom>
          <a:noFill/>
          <a:ln w="9525" algn="ctr">
            <a:noFill/>
            <a:round/>
            <a:headEnd/>
            <a:tailEnd/>
          </a:ln>
        </p:spPr>
        <p:txBody>
          <a:bodyPr wrap="none"/>
          <a:lstStyle/>
          <a:p>
            <a:r>
              <a:rPr lang="ru-RU" sz="1400" b="1">
                <a:solidFill>
                  <a:srgbClr val="000000"/>
                </a:solidFill>
                <a:latin typeface="Tahoma" pitchFamily="34" charset="0"/>
              </a:rPr>
              <a:t>Вместе</a:t>
            </a:r>
            <a:endParaRPr lang="en-US" sz="1400" b="1">
              <a:solidFill>
                <a:srgbClr val="000000"/>
              </a:solidFill>
              <a:latin typeface="Tahoma" pitchFamily="34" charset="0"/>
            </a:endParaRPr>
          </a:p>
          <a:p>
            <a:r>
              <a:rPr lang="ru-RU" sz="1400" b="1">
                <a:solidFill>
                  <a:srgbClr val="000000"/>
                </a:solidFill>
                <a:latin typeface="Tahoma" pitchFamily="34" charset="0"/>
              </a:rPr>
              <a:t> 2 и 3</a:t>
            </a:r>
          </a:p>
        </p:txBody>
      </p:sp>
      <p:grpSp>
        <p:nvGrpSpPr>
          <p:cNvPr id="4" name="Группа 81"/>
          <p:cNvGrpSpPr>
            <a:grpSpLocks/>
          </p:cNvGrpSpPr>
          <p:nvPr/>
        </p:nvGrpSpPr>
        <p:grpSpPr bwMode="auto">
          <a:xfrm>
            <a:off x="2181225" y="4143375"/>
            <a:ext cx="747713" cy="720725"/>
            <a:chOff x="4786314" y="3357562"/>
            <a:chExt cx="747504" cy="720000"/>
          </a:xfrm>
        </p:grpSpPr>
        <p:pic>
          <p:nvPicPr>
            <p:cNvPr id="33923" name="Picture 87"/>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786314" y="3357562"/>
              <a:ext cx="176000" cy="720000"/>
            </a:xfrm>
            <a:prstGeom prst="rect">
              <a:avLst/>
            </a:prstGeom>
            <a:noFill/>
            <a:ln w="9525">
              <a:noFill/>
              <a:miter lim="800000"/>
              <a:headEnd/>
              <a:tailEnd/>
            </a:ln>
          </p:spPr>
        </p:pic>
        <p:pic>
          <p:nvPicPr>
            <p:cNvPr id="33924" name="Picture 93"/>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5357818" y="3357562"/>
              <a:ext cx="176000" cy="720000"/>
            </a:xfrm>
            <a:prstGeom prst="rect">
              <a:avLst/>
            </a:prstGeom>
            <a:noFill/>
            <a:ln w="9525">
              <a:noFill/>
              <a:miter lim="800000"/>
              <a:headEnd/>
              <a:tailEnd/>
            </a:ln>
          </p:spPr>
        </p:pic>
        <p:sp>
          <p:nvSpPr>
            <p:cNvPr id="33925" name="Прямоугольник 27"/>
            <p:cNvSpPr>
              <a:spLocks noChangeArrowheads="1"/>
            </p:cNvSpPr>
            <p:nvPr/>
          </p:nvSpPr>
          <p:spPr bwMode="auto">
            <a:xfrm>
              <a:off x="4954452" y="3484416"/>
              <a:ext cx="500062" cy="428625"/>
            </a:xfrm>
            <a:prstGeom prst="rect">
              <a:avLst/>
            </a:prstGeom>
            <a:noFill/>
            <a:ln w="9525" algn="ctr">
              <a:noFill/>
              <a:round/>
              <a:headEnd/>
              <a:tailEnd/>
            </a:ln>
          </p:spPr>
          <p:txBody>
            <a:bodyPr wrap="none"/>
            <a:lstStyle/>
            <a:p>
              <a:r>
                <a:rPr lang="ru-RU" sz="2400" b="1">
                  <a:solidFill>
                    <a:srgbClr val="FF0066"/>
                  </a:solidFill>
                  <a:latin typeface="Tahoma" pitchFamily="34" charset="0"/>
                </a:rPr>
                <a:t>+</a:t>
              </a:r>
            </a:p>
          </p:txBody>
        </p:sp>
      </p:grpSp>
      <p:sp>
        <p:nvSpPr>
          <p:cNvPr id="83" name="Прямоугольник 65"/>
          <p:cNvSpPr>
            <a:spLocks noChangeArrowheads="1"/>
          </p:cNvSpPr>
          <p:nvPr/>
        </p:nvSpPr>
        <p:spPr bwMode="auto">
          <a:xfrm>
            <a:off x="1285875" y="5072063"/>
            <a:ext cx="428625" cy="428625"/>
          </a:xfrm>
          <a:prstGeom prst="rect">
            <a:avLst/>
          </a:prstGeom>
          <a:noFill/>
          <a:ln w="9525" algn="ctr">
            <a:noFill/>
            <a:round/>
            <a:headEnd/>
            <a:tailEnd/>
          </a:ln>
        </p:spPr>
        <p:txBody>
          <a:bodyPr wrap="none"/>
          <a:lstStyle/>
          <a:p>
            <a:r>
              <a:rPr lang="ru-RU" sz="2400" b="1">
                <a:solidFill>
                  <a:srgbClr val="000000"/>
                </a:solidFill>
                <a:latin typeface="Tahoma" pitchFamily="34" charset="0"/>
              </a:rPr>
              <a:t>1</a:t>
            </a:r>
          </a:p>
          <a:p>
            <a:endParaRPr lang="ru-RU" sz="2400" b="1">
              <a:solidFill>
                <a:srgbClr val="000000"/>
              </a:solidFill>
              <a:latin typeface="Tahoma" pitchFamily="34" charset="0"/>
            </a:endParaRPr>
          </a:p>
        </p:txBody>
      </p:sp>
      <p:sp>
        <p:nvSpPr>
          <p:cNvPr id="84" name="Прямоугольник 77"/>
          <p:cNvSpPr>
            <a:spLocks noChangeArrowheads="1"/>
          </p:cNvSpPr>
          <p:nvPr/>
        </p:nvSpPr>
        <p:spPr bwMode="auto">
          <a:xfrm>
            <a:off x="3214688" y="4286250"/>
            <a:ext cx="500062" cy="428625"/>
          </a:xfrm>
          <a:prstGeom prst="rect">
            <a:avLst/>
          </a:prstGeom>
          <a:noFill/>
          <a:ln w="9525" algn="ctr">
            <a:noFill/>
            <a:round/>
            <a:headEnd/>
            <a:tailEnd/>
          </a:ln>
        </p:spPr>
        <p:txBody>
          <a:bodyPr wrap="none"/>
          <a:lstStyle/>
          <a:p>
            <a:r>
              <a:rPr lang="en-US" sz="2400" b="1">
                <a:solidFill>
                  <a:srgbClr val="FF0066"/>
                </a:solidFill>
                <a:latin typeface="Tahoma" pitchFamily="34" charset="0"/>
              </a:rPr>
              <a:t>3</a:t>
            </a:r>
            <a:r>
              <a:rPr lang="ru-RU" sz="2400" b="1">
                <a:solidFill>
                  <a:srgbClr val="FF0066"/>
                </a:solidFill>
                <a:latin typeface="Tahoma" pitchFamily="34" charset="0"/>
              </a:rPr>
              <a:t>0</a:t>
            </a:r>
          </a:p>
        </p:txBody>
      </p:sp>
      <p:sp>
        <p:nvSpPr>
          <p:cNvPr id="85" name="Прямоугольник 77"/>
          <p:cNvSpPr>
            <a:spLocks noChangeArrowheads="1"/>
          </p:cNvSpPr>
          <p:nvPr/>
        </p:nvSpPr>
        <p:spPr bwMode="auto">
          <a:xfrm>
            <a:off x="3214688" y="5072063"/>
            <a:ext cx="500062" cy="428625"/>
          </a:xfrm>
          <a:prstGeom prst="rect">
            <a:avLst/>
          </a:prstGeom>
          <a:noFill/>
          <a:ln w="9525" algn="ctr">
            <a:noFill/>
            <a:round/>
            <a:headEnd/>
            <a:tailEnd/>
          </a:ln>
        </p:spPr>
        <p:txBody>
          <a:bodyPr wrap="none"/>
          <a:lstStyle/>
          <a:p>
            <a:r>
              <a:rPr lang="ru-RU" sz="2400" b="1">
                <a:solidFill>
                  <a:srgbClr val="FF0066"/>
                </a:solidFill>
                <a:latin typeface="Tahoma" pitchFamily="34" charset="0"/>
              </a:rPr>
              <a:t>20</a:t>
            </a:r>
          </a:p>
        </p:txBody>
      </p:sp>
      <p:sp>
        <p:nvSpPr>
          <p:cNvPr id="90" name="Прямоугольник 77"/>
          <p:cNvSpPr>
            <a:spLocks noChangeArrowheads="1"/>
          </p:cNvSpPr>
          <p:nvPr/>
        </p:nvSpPr>
        <p:spPr bwMode="auto">
          <a:xfrm>
            <a:off x="5214938" y="2928938"/>
            <a:ext cx="857250" cy="428625"/>
          </a:xfrm>
          <a:prstGeom prst="rect">
            <a:avLst/>
          </a:prstGeom>
          <a:noFill/>
          <a:ln w="9525" algn="ctr">
            <a:noFill/>
            <a:round/>
            <a:headEnd/>
            <a:tailEnd/>
          </a:ln>
        </p:spPr>
        <p:txBody>
          <a:bodyPr wrap="none"/>
          <a:lstStyle/>
          <a:p>
            <a:r>
              <a:rPr lang="en-US" sz="2400" b="1">
                <a:solidFill>
                  <a:srgbClr val="FF0066"/>
                </a:solidFill>
                <a:latin typeface="Lucida Sans Unicode" pitchFamily="34" charset="0"/>
              </a:rPr>
              <a:t>⋅</a:t>
            </a:r>
            <a:r>
              <a:rPr lang="en-US" sz="2400" b="1">
                <a:solidFill>
                  <a:srgbClr val="FF0066"/>
                </a:solidFill>
                <a:latin typeface="Tahoma" pitchFamily="34" charset="0"/>
              </a:rPr>
              <a:t>36</a:t>
            </a:r>
            <a:r>
              <a:rPr lang="ru-RU" sz="2400" b="1">
                <a:solidFill>
                  <a:srgbClr val="FF0066"/>
                </a:solidFill>
                <a:latin typeface="Tahoma" pitchFamily="34" charset="0"/>
              </a:rPr>
              <a:t>=</a:t>
            </a:r>
          </a:p>
        </p:txBody>
      </p:sp>
      <p:grpSp>
        <p:nvGrpSpPr>
          <p:cNvPr id="5" name="Группа 93"/>
          <p:cNvGrpSpPr>
            <a:grpSpLocks/>
          </p:cNvGrpSpPr>
          <p:nvPr/>
        </p:nvGrpSpPr>
        <p:grpSpPr bwMode="auto">
          <a:xfrm>
            <a:off x="4357688" y="2714625"/>
            <a:ext cx="914400" cy="914400"/>
            <a:chOff x="4357686" y="2214554"/>
            <a:chExt cx="914400" cy="914400"/>
          </a:xfrm>
        </p:grpSpPr>
        <p:grpSp>
          <p:nvGrpSpPr>
            <p:cNvPr id="33918" name="Группа 85"/>
            <p:cNvGrpSpPr>
              <a:grpSpLocks/>
            </p:cNvGrpSpPr>
            <p:nvPr/>
          </p:nvGrpSpPr>
          <p:grpSpPr bwMode="auto">
            <a:xfrm>
              <a:off x="4429124" y="2357430"/>
              <a:ext cx="785808" cy="720026"/>
              <a:chOff x="4000506" y="1285860"/>
              <a:chExt cx="785808" cy="720026"/>
            </a:xfrm>
          </p:grpSpPr>
          <p:pic>
            <p:nvPicPr>
              <p:cNvPr id="33920" name="Picture 87"/>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000506" y="1285886"/>
                <a:ext cx="176000" cy="720000"/>
              </a:xfrm>
              <a:prstGeom prst="rect">
                <a:avLst/>
              </a:prstGeom>
              <a:noFill/>
              <a:ln w="9525">
                <a:noFill/>
                <a:miter lim="800000"/>
                <a:headEnd/>
                <a:tailEnd/>
              </a:ln>
            </p:spPr>
          </p:pic>
          <p:sp>
            <p:nvSpPr>
              <p:cNvPr id="33921" name="Прямоугольник 74"/>
              <p:cNvSpPr>
                <a:spLocks noChangeArrowheads="1"/>
              </p:cNvSpPr>
              <p:nvPr/>
            </p:nvSpPr>
            <p:spPr bwMode="auto">
              <a:xfrm>
                <a:off x="4214819" y="1428739"/>
                <a:ext cx="500062" cy="428625"/>
              </a:xfrm>
              <a:prstGeom prst="rect">
                <a:avLst/>
              </a:prstGeom>
              <a:noFill/>
              <a:ln w="9525" algn="ctr">
                <a:noFill/>
                <a:round/>
                <a:headEnd/>
                <a:tailEnd/>
              </a:ln>
            </p:spPr>
            <p:txBody>
              <a:bodyPr wrap="none"/>
              <a:lstStyle/>
              <a:p>
                <a:r>
                  <a:rPr lang="en-US" sz="2400" b="1">
                    <a:solidFill>
                      <a:srgbClr val="FF0066"/>
                    </a:solidFill>
                    <a:latin typeface="Tahoma" pitchFamily="34" charset="0"/>
                  </a:rPr>
                  <a:t>+</a:t>
                </a:r>
                <a:endParaRPr lang="ru-RU" sz="2400" b="1">
                  <a:solidFill>
                    <a:srgbClr val="FF0066"/>
                  </a:solidFill>
                  <a:latin typeface="Tahoma" pitchFamily="34" charset="0"/>
                </a:endParaRPr>
              </a:p>
            </p:txBody>
          </p:sp>
          <p:pic>
            <p:nvPicPr>
              <p:cNvPr id="33922" name="Picture 90"/>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4624681" y="1285860"/>
                <a:ext cx="161633" cy="720000"/>
              </a:xfrm>
              <a:prstGeom prst="rect">
                <a:avLst/>
              </a:prstGeom>
              <a:noFill/>
              <a:ln w="9525">
                <a:noFill/>
                <a:miter lim="800000"/>
                <a:headEnd/>
                <a:tailEnd/>
              </a:ln>
            </p:spPr>
          </p:pic>
        </p:grpSp>
        <p:sp>
          <p:nvSpPr>
            <p:cNvPr id="33919" name="Двойные круглые скобки 91"/>
            <p:cNvSpPr>
              <a:spLocks noChangeArrowheads="1"/>
            </p:cNvSpPr>
            <p:nvPr/>
          </p:nvSpPr>
          <p:spPr bwMode="auto">
            <a:xfrm>
              <a:off x="4357686" y="2214554"/>
              <a:ext cx="914400" cy="914400"/>
            </a:xfrm>
            <a:prstGeom prst="bracketPair">
              <a:avLst>
                <a:gd name="adj" fmla="val 16667"/>
              </a:avLst>
            </a:prstGeom>
            <a:noFill/>
            <a:ln w="34925" algn="ctr">
              <a:solidFill>
                <a:srgbClr val="FF0000"/>
              </a:solidFill>
              <a:round/>
              <a:headEnd/>
              <a:tailEnd/>
            </a:ln>
          </p:spPr>
          <p:txBody>
            <a:bodyPr wrap="none"/>
            <a:lstStyle/>
            <a:p>
              <a:endParaRPr lang="ru-RU" sz="2400">
                <a:latin typeface="Tahoma" pitchFamily="34" charset="0"/>
              </a:endParaRPr>
            </a:p>
          </p:txBody>
        </p:sp>
      </p:grpSp>
      <p:sp>
        <p:nvSpPr>
          <p:cNvPr id="95" name="Прямоугольник 65"/>
          <p:cNvSpPr>
            <a:spLocks noChangeArrowheads="1"/>
          </p:cNvSpPr>
          <p:nvPr/>
        </p:nvSpPr>
        <p:spPr bwMode="auto">
          <a:xfrm>
            <a:off x="6091238" y="2892425"/>
            <a:ext cx="428625" cy="428625"/>
          </a:xfrm>
          <a:prstGeom prst="rect">
            <a:avLst/>
          </a:prstGeom>
          <a:noFill/>
          <a:ln w="9525" algn="ctr">
            <a:noFill/>
            <a:round/>
            <a:headEnd/>
            <a:tailEnd/>
          </a:ln>
        </p:spPr>
        <p:txBody>
          <a:bodyPr wrap="none"/>
          <a:lstStyle/>
          <a:p>
            <a:r>
              <a:rPr lang="ru-RU" sz="2400" b="1">
                <a:solidFill>
                  <a:srgbClr val="000000"/>
                </a:solidFill>
                <a:latin typeface="Tahoma" pitchFamily="34" charset="0"/>
              </a:rPr>
              <a:t>1</a:t>
            </a:r>
          </a:p>
        </p:txBody>
      </p:sp>
      <p:grpSp>
        <p:nvGrpSpPr>
          <p:cNvPr id="7" name="Группа 99"/>
          <p:cNvGrpSpPr>
            <a:grpSpLocks/>
          </p:cNvGrpSpPr>
          <p:nvPr/>
        </p:nvGrpSpPr>
        <p:grpSpPr bwMode="auto">
          <a:xfrm>
            <a:off x="4357688" y="3786188"/>
            <a:ext cx="914400" cy="914400"/>
            <a:chOff x="4357686" y="3286124"/>
            <a:chExt cx="914400" cy="914400"/>
          </a:xfrm>
        </p:grpSpPr>
        <p:sp>
          <p:nvSpPr>
            <p:cNvPr id="33913" name="Двойные круглые скобки 92"/>
            <p:cNvSpPr>
              <a:spLocks noChangeArrowheads="1"/>
            </p:cNvSpPr>
            <p:nvPr/>
          </p:nvSpPr>
          <p:spPr bwMode="auto">
            <a:xfrm>
              <a:off x="4357686" y="3286124"/>
              <a:ext cx="914400" cy="914400"/>
            </a:xfrm>
            <a:prstGeom prst="bracketPair">
              <a:avLst>
                <a:gd name="adj" fmla="val 16667"/>
              </a:avLst>
            </a:prstGeom>
            <a:noFill/>
            <a:ln w="34925" algn="ctr">
              <a:solidFill>
                <a:srgbClr val="FF0000"/>
              </a:solidFill>
              <a:round/>
              <a:headEnd/>
              <a:tailEnd/>
            </a:ln>
          </p:spPr>
          <p:txBody>
            <a:bodyPr wrap="none"/>
            <a:lstStyle/>
            <a:p>
              <a:endParaRPr lang="ru-RU" sz="2400">
                <a:latin typeface="Tahoma" pitchFamily="34" charset="0"/>
              </a:endParaRPr>
            </a:p>
          </p:txBody>
        </p:sp>
        <p:grpSp>
          <p:nvGrpSpPr>
            <p:cNvPr id="33914" name="Группа 95"/>
            <p:cNvGrpSpPr>
              <a:grpSpLocks/>
            </p:cNvGrpSpPr>
            <p:nvPr/>
          </p:nvGrpSpPr>
          <p:grpSpPr bwMode="auto">
            <a:xfrm>
              <a:off x="4500562" y="3357562"/>
              <a:ext cx="747504" cy="720000"/>
              <a:chOff x="4786314" y="3357562"/>
              <a:chExt cx="747504" cy="720000"/>
            </a:xfrm>
          </p:grpSpPr>
          <p:pic>
            <p:nvPicPr>
              <p:cNvPr id="33915" name="Picture 87"/>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786314" y="3357562"/>
                <a:ext cx="176000" cy="720000"/>
              </a:xfrm>
              <a:prstGeom prst="rect">
                <a:avLst/>
              </a:prstGeom>
              <a:noFill/>
              <a:ln w="9525">
                <a:noFill/>
                <a:miter lim="800000"/>
                <a:headEnd/>
                <a:tailEnd/>
              </a:ln>
            </p:spPr>
          </p:pic>
          <p:pic>
            <p:nvPicPr>
              <p:cNvPr id="33916" name="Picture 93"/>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5357818" y="3357562"/>
                <a:ext cx="176000" cy="720000"/>
              </a:xfrm>
              <a:prstGeom prst="rect">
                <a:avLst/>
              </a:prstGeom>
              <a:noFill/>
              <a:ln w="9525">
                <a:noFill/>
                <a:miter lim="800000"/>
                <a:headEnd/>
                <a:tailEnd/>
              </a:ln>
            </p:spPr>
          </p:pic>
          <p:sp>
            <p:nvSpPr>
              <p:cNvPr id="33917" name="Прямоугольник 27"/>
              <p:cNvSpPr>
                <a:spLocks noChangeArrowheads="1"/>
              </p:cNvSpPr>
              <p:nvPr/>
            </p:nvSpPr>
            <p:spPr bwMode="auto">
              <a:xfrm>
                <a:off x="4954452" y="3484416"/>
                <a:ext cx="500062" cy="428625"/>
              </a:xfrm>
              <a:prstGeom prst="rect">
                <a:avLst/>
              </a:prstGeom>
              <a:noFill/>
              <a:ln w="9525" algn="ctr">
                <a:noFill/>
                <a:round/>
                <a:headEnd/>
                <a:tailEnd/>
              </a:ln>
            </p:spPr>
            <p:txBody>
              <a:bodyPr wrap="none"/>
              <a:lstStyle/>
              <a:p>
                <a:r>
                  <a:rPr lang="ru-RU" sz="2400" b="1">
                    <a:solidFill>
                      <a:srgbClr val="FF0066"/>
                    </a:solidFill>
                    <a:latin typeface="Tahoma" pitchFamily="34" charset="0"/>
                  </a:rPr>
                  <a:t>+</a:t>
                </a:r>
              </a:p>
            </p:txBody>
          </p:sp>
        </p:grpSp>
      </p:grpSp>
      <p:sp>
        <p:nvSpPr>
          <p:cNvPr id="101" name="Прямоугольник 77"/>
          <p:cNvSpPr>
            <a:spLocks noChangeArrowheads="1"/>
          </p:cNvSpPr>
          <p:nvPr/>
        </p:nvSpPr>
        <p:spPr bwMode="auto">
          <a:xfrm>
            <a:off x="5214938" y="4000500"/>
            <a:ext cx="857250" cy="428625"/>
          </a:xfrm>
          <a:prstGeom prst="rect">
            <a:avLst/>
          </a:prstGeom>
          <a:noFill/>
          <a:ln w="9525" algn="ctr">
            <a:noFill/>
            <a:round/>
            <a:headEnd/>
            <a:tailEnd/>
          </a:ln>
        </p:spPr>
        <p:txBody>
          <a:bodyPr wrap="none"/>
          <a:lstStyle/>
          <a:p>
            <a:r>
              <a:rPr lang="en-US" sz="2400" b="1">
                <a:solidFill>
                  <a:srgbClr val="FF0066"/>
                </a:solidFill>
                <a:latin typeface="Lucida Sans Unicode" pitchFamily="34" charset="0"/>
              </a:rPr>
              <a:t>⋅</a:t>
            </a:r>
            <a:r>
              <a:rPr lang="en-US" sz="2400" b="1">
                <a:solidFill>
                  <a:srgbClr val="FF0066"/>
                </a:solidFill>
                <a:latin typeface="Tahoma" pitchFamily="34" charset="0"/>
              </a:rPr>
              <a:t>3</a:t>
            </a:r>
            <a:r>
              <a:rPr lang="ru-RU" sz="2400" b="1">
                <a:solidFill>
                  <a:srgbClr val="FF0066"/>
                </a:solidFill>
                <a:latin typeface="Tahoma" pitchFamily="34" charset="0"/>
              </a:rPr>
              <a:t>0=</a:t>
            </a:r>
          </a:p>
        </p:txBody>
      </p:sp>
      <p:sp>
        <p:nvSpPr>
          <p:cNvPr id="102" name="Прямоугольник 65"/>
          <p:cNvSpPr>
            <a:spLocks noChangeArrowheads="1"/>
          </p:cNvSpPr>
          <p:nvPr/>
        </p:nvSpPr>
        <p:spPr bwMode="auto">
          <a:xfrm>
            <a:off x="6072188" y="4000500"/>
            <a:ext cx="428625" cy="428625"/>
          </a:xfrm>
          <a:prstGeom prst="rect">
            <a:avLst/>
          </a:prstGeom>
          <a:noFill/>
          <a:ln w="9525" algn="ctr">
            <a:noFill/>
            <a:round/>
            <a:headEnd/>
            <a:tailEnd/>
          </a:ln>
        </p:spPr>
        <p:txBody>
          <a:bodyPr wrap="none"/>
          <a:lstStyle/>
          <a:p>
            <a:r>
              <a:rPr lang="ru-RU" sz="2400" b="1">
                <a:solidFill>
                  <a:srgbClr val="000000"/>
                </a:solidFill>
                <a:latin typeface="Tahoma" pitchFamily="34" charset="0"/>
              </a:rPr>
              <a:t>1</a:t>
            </a:r>
          </a:p>
        </p:txBody>
      </p:sp>
      <p:grpSp>
        <p:nvGrpSpPr>
          <p:cNvPr id="9" name="Группа 112"/>
          <p:cNvGrpSpPr>
            <a:grpSpLocks/>
          </p:cNvGrpSpPr>
          <p:nvPr/>
        </p:nvGrpSpPr>
        <p:grpSpPr bwMode="auto">
          <a:xfrm>
            <a:off x="4357688" y="4813300"/>
            <a:ext cx="914400" cy="914400"/>
            <a:chOff x="4419888" y="4313964"/>
            <a:chExt cx="914400" cy="914400"/>
          </a:xfrm>
        </p:grpSpPr>
        <p:sp>
          <p:nvSpPr>
            <p:cNvPr id="33908" name="Двойные круглые скобки 103"/>
            <p:cNvSpPr>
              <a:spLocks noChangeArrowheads="1"/>
            </p:cNvSpPr>
            <p:nvPr/>
          </p:nvSpPr>
          <p:spPr bwMode="auto">
            <a:xfrm>
              <a:off x="4419888" y="4313964"/>
              <a:ext cx="914400" cy="914400"/>
            </a:xfrm>
            <a:prstGeom prst="bracketPair">
              <a:avLst>
                <a:gd name="adj" fmla="val 16667"/>
              </a:avLst>
            </a:prstGeom>
            <a:noFill/>
            <a:ln w="34925" algn="ctr">
              <a:solidFill>
                <a:srgbClr val="FF0000"/>
              </a:solidFill>
              <a:round/>
              <a:headEnd/>
              <a:tailEnd/>
            </a:ln>
          </p:spPr>
          <p:txBody>
            <a:bodyPr wrap="none"/>
            <a:lstStyle/>
            <a:p>
              <a:endParaRPr lang="ru-RU" sz="2400">
                <a:latin typeface="Tahoma" pitchFamily="34" charset="0"/>
              </a:endParaRPr>
            </a:p>
          </p:txBody>
        </p:sp>
        <p:grpSp>
          <p:nvGrpSpPr>
            <p:cNvPr id="33909" name="Группа 108"/>
            <p:cNvGrpSpPr>
              <a:grpSpLocks/>
            </p:cNvGrpSpPr>
            <p:nvPr/>
          </p:nvGrpSpPr>
          <p:grpSpPr bwMode="auto">
            <a:xfrm>
              <a:off x="4500562" y="4429132"/>
              <a:ext cx="714380" cy="720000"/>
              <a:chOff x="4357686" y="2357430"/>
              <a:chExt cx="714380" cy="720000"/>
            </a:xfrm>
          </p:grpSpPr>
          <p:pic>
            <p:nvPicPr>
              <p:cNvPr id="33910" name="Picture 90"/>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4357686" y="2357430"/>
                <a:ext cx="161633" cy="720000"/>
              </a:xfrm>
              <a:prstGeom prst="rect">
                <a:avLst/>
              </a:prstGeom>
              <a:noFill/>
              <a:ln w="9525">
                <a:noFill/>
                <a:miter lim="800000"/>
                <a:headEnd/>
                <a:tailEnd/>
              </a:ln>
            </p:spPr>
          </p:pic>
          <p:pic>
            <p:nvPicPr>
              <p:cNvPr id="33911" name="Picture 93"/>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4896066" y="2357430"/>
                <a:ext cx="176000" cy="720000"/>
              </a:xfrm>
              <a:prstGeom prst="rect">
                <a:avLst/>
              </a:prstGeom>
              <a:noFill/>
              <a:ln w="9525">
                <a:noFill/>
                <a:miter lim="800000"/>
                <a:headEnd/>
                <a:tailEnd/>
              </a:ln>
            </p:spPr>
          </p:pic>
          <p:sp>
            <p:nvSpPr>
              <p:cNvPr id="33912" name="Прямоугольник 27"/>
              <p:cNvSpPr>
                <a:spLocks noChangeArrowheads="1"/>
              </p:cNvSpPr>
              <p:nvPr/>
            </p:nvSpPr>
            <p:spPr bwMode="auto">
              <a:xfrm>
                <a:off x="4500562" y="2444890"/>
                <a:ext cx="500062" cy="428625"/>
              </a:xfrm>
              <a:prstGeom prst="rect">
                <a:avLst/>
              </a:prstGeom>
              <a:noFill/>
              <a:ln w="9525" algn="ctr">
                <a:noFill/>
                <a:round/>
                <a:headEnd/>
                <a:tailEnd/>
              </a:ln>
            </p:spPr>
            <p:txBody>
              <a:bodyPr wrap="none"/>
              <a:lstStyle/>
              <a:p>
                <a:r>
                  <a:rPr lang="ru-RU" sz="2400" b="1">
                    <a:solidFill>
                      <a:srgbClr val="FF0066"/>
                    </a:solidFill>
                    <a:latin typeface="Tahoma" pitchFamily="34" charset="0"/>
                  </a:rPr>
                  <a:t>+</a:t>
                </a:r>
              </a:p>
            </p:txBody>
          </p:sp>
        </p:grpSp>
      </p:grpSp>
      <p:sp>
        <p:nvSpPr>
          <p:cNvPr id="114" name="Прямоугольник 77"/>
          <p:cNvSpPr>
            <a:spLocks noChangeArrowheads="1"/>
          </p:cNvSpPr>
          <p:nvPr/>
        </p:nvSpPr>
        <p:spPr bwMode="auto">
          <a:xfrm>
            <a:off x="5214938" y="5000625"/>
            <a:ext cx="857250" cy="428625"/>
          </a:xfrm>
          <a:prstGeom prst="rect">
            <a:avLst/>
          </a:prstGeom>
          <a:noFill/>
          <a:ln w="9525" algn="ctr">
            <a:noFill/>
            <a:round/>
            <a:headEnd/>
            <a:tailEnd/>
          </a:ln>
        </p:spPr>
        <p:txBody>
          <a:bodyPr wrap="none"/>
          <a:lstStyle/>
          <a:p>
            <a:r>
              <a:rPr lang="en-US" sz="2400" b="1">
                <a:solidFill>
                  <a:srgbClr val="FF0066"/>
                </a:solidFill>
                <a:latin typeface="Lucida Sans Unicode" pitchFamily="34" charset="0"/>
              </a:rPr>
              <a:t>⋅</a:t>
            </a:r>
            <a:r>
              <a:rPr lang="ru-RU" sz="2400" b="1">
                <a:solidFill>
                  <a:srgbClr val="FF0066"/>
                </a:solidFill>
                <a:latin typeface="Tahoma" pitchFamily="34" charset="0"/>
              </a:rPr>
              <a:t>20=</a:t>
            </a:r>
          </a:p>
        </p:txBody>
      </p:sp>
      <p:sp>
        <p:nvSpPr>
          <p:cNvPr id="115" name="Прямоугольник 65"/>
          <p:cNvSpPr>
            <a:spLocks noChangeArrowheads="1"/>
          </p:cNvSpPr>
          <p:nvPr/>
        </p:nvSpPr>
        <p:spPr bwMode="auto">
          <a:xfrm>
            <a:off x="6072188" y="5000625"/>
            <a:ext cx="428625" cy="428625"/>
          </a:xfrm>
          <a:prstGeom prst="rect">
            <a:avLst/>
          </a:prstGeom>
          <a:noFill/>
          <a:ln w="9525" algn="ctr">
            <a:noFill/>
            <a:round/>
            <a:headEnd/>
            <a:tailEnd/>
          </a:ln>
        </p:spPr>
        <p:txBody>
          <a:bodyPr wrap="none"/>
          <a:lstStyle/>
          <a:p>
            <a:r>
              <a:rPr lang="ru-RU" sz="2400" b="1">
                <a:solidFill>
                  <a:srgbClr val="000000"/>
                </a:solidFill>
                <a:latin typeface="Tahoma" pitchFamily="34" charset="0"/>
              </a:rPr>
              <a:t>1</a:t>
            </a:r>
          </a:p>
        </p:txBody>
      </p:sp>
      <p:sp>
        <p:nvSpPr>
          <p:cNvPr id="116" name="Левая фигурная скобка 115"/>
          <p:cNvSpPr>
            <a:spLocks/>
          </p:cNvSpPr>
          <p:nvPr/>
        </p:nvSpPr>
        <p:spPr bwMode="auto">
          <a:xfrm>
            <a:off x="4071938" y="2643188"/>
            <a:ext cx="285750" cy="3143250"/>
          </a:xfrm>
          <a:prstGeom prst="leftBrace">
            <a:avLst>
              <a:gd name="adj1" fmla="val 8352"/>
              <a:gd name="adj2" fmla="val 50000"/>
            </a:avLst>
          </a:prstGeom>
          <a:noFill/>
          <a:ln w="31750" algn="ctr">
            <a:solidFill>
              <a:srgbClr val="FF0000"/>
            </a:solidFill>
            <a:round/>
            <a:headEnd/>
            <a:tailEnd/>
          </a:ln>
        </p:spPr>
        <p:txBody>
          <a:bodyPr wrap="none"/>
          <a:lstStyle/>
          <a:p>
            <a:endParaRPr lang="ru-RU" sz="2400">
              <a:latin typeface="Tahoma" pitchFamily="34" charset="0"/>
            </a:endParaRPr>
          </a:p>
        </p:txBody>
      </p:sp>
      <p:sp>
        <p:nvSpPr>
          <p:cNvPr id="33905" name="Прямоугольник 31"/>
          <p:cNvSpPr>
            <a:spLocks noChangeArrowheads="1"/>
          </p:cNvSpPr>
          <p:nvPr/>
        </p:nvSpPr>
        <p:spPr bwMode="auto">
          <a:xfrm>
            <a:off x="1357313" y="428625"/>
            <a:ext cx="357187" cy="357188"/>
          </a:xfrm>
          <a:prstGeom prst="rect">
            <a:avLst/>
          </a:prstGeom>
          <a:noFill/>
          <a:ln w="9525" algn="ctr">
            <a:noFill/>
            <a:round/>
            <a:headEnd/>
            <a:tailEnd/>
          </a:ln>
        </p:spPr>
        <p:txBody>
          <a:bodyPr wrap="none"/>
          <a:lstStyle/>
          <a:p>
            <a:r>
              <a:rPr lang="ru-RU" b="1">
                <a:solidFill>
                  <a:srgbClr val="101122"/>
                </a:solidFill>
                <a:latin typeface="Tahoma" pitchFamily="34" charset="0"/>
              </a:rPr>
              <a:t>А</a:t>
            </a:r>
          </a:p>
        </p:txBody>
      </p:sp>
      <p:sp>
        <p:nvSpPr>
          <p:cNvPr id="33906" name="Прямоугольник 31"/>
          <p:cNvSpPr>
            <a:spLocks noChangeArrowheads="1"/>
          </p:cNvSpPr>
          <p:nvPr/>
        </p:nvSpPr>
        <p:spPr bwMode="auto">
          <a:xfrm>
            <a:off x="2357438" y="428625"/>
            <a:ext cx="357187" cy="357188"/>
          </a:xfrm>
          <a:prstGeom prst="rect">
            <a:avLst/>
          </a:prstGeom>
          <a:noFill/>
          <a:ln w="9525" algn="ctr">
            <a:noFill/>
            <a:round/>
            <a:headEnd/>
            <a:tailEnd/>
          </a:ln>
        </p:spPr>
        <p:txBody>
          <a:bodyPr wrap="none"/>
          <a:lstStyle/>
          <a:p>
            <a:r>
              <a:rPr lang="en-US" b="1">
                <a:solidFill>
                  <a:srgbClr val="101122"/>
                </a:solidFill>
                <a:latin typeface="Tahoma" pitchFamily="34" charset="0"/>
              </a:rPr>
              <a:t>P</a:t>
            </a:r>
            <a:endParaRPr lang="ru-RU" b="1">
              <a:solidFill>
                <a:srgbClr val="101122"/>
              </a:solidFill>
              <a:latin typeface="Tahoma" pitchFamily="34" charset="0"/>
            </a:endParaRPr>
          </a:p>
        </p:txBody>
      </p:sp>
      <p:sp>
        <p:nvSpPr>
          <p:cNvPr id="33907" name="Прямоугольник 31"/>
          <p:cNvSpPr>
            <a:spLocks noChangeArrowheads="1"/>
          </p:cNvSpPr>
          <p:nvPr/>
        </p:nvSpPr>
        <p:spPr bwMode="auto">
          <a:xfrm>
            <a:off x="3214688" y="428625"/>
            <a:ext cx="357187" cy="357188"/>
          </a:xfrm>
          <a:prstGeom prst="rect">
            <a:avLst/>
          </a:prstGeom>
          <a:noFill/>
          <a:ln w="9525" algn="ctr">
            <a:noFill/>
            <a:round/>
            <a:headEnd/>
            <a:tailEnd/>
          </a:ln>
        </p:spPr>
        <p:txBody>
          <a:bodyPr wrap="none"/>
          <a:lstStyle/>
          <a:p>
            <a:r>
              <a:rPr lang="en-US" b="1">
                <a:solidFill>
                  <a:srgbClr val="101122"/>
                </a:solidFill>
                <a:latin typeface="Tahoma" pitchFamily="34" charset="0"/>
              </a:rPr>
              <a:t>t</a:t>
            </a:r>
            <a:endParaRPr lang="ru-RU" b="1">
              <a:solidFill>
                <a:srgbClr val="101122"/>
              </a:solidFill>
              <a:latin typeface="Tahoma" pitchFamily="34" charset="0"/>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9512"/>
                                        </p:tgtEl>
                                        <p:attrNameLst>
                                          <p:attrName>style.visibility</p:attrName>
                                        </p:attrNameLst>
                                      </p:cBhvr>
                                      <p:to>
                                        <p:strVal val="visible"/>
                                      </p:to>
                                    </p:set>
                                    <p:animEffect transition="in" filter="checkerboard(across)">
                                      <p:cBhvr>
                                        <p:cTn id="7" dur="500"/>
                                        <p:tgtEl>
                                          <p:spTgt spid="1951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9513"/>
                                        </p:tgtEl>
                                        <p:attrNameLst>
                                          <p:attrName>style.visibility</p:attrName>
                                        </p:attrNameLst>
                                      </p:cBhvr>
                                      <p:to>
                                        <p:strVal val="visible"/>
                                      </p:to>
                                    </p:set>
                                    <p:animEffect transition="in" filter="checkerboard(across)">
                                      <p:cBhvr>
                                        <p:cTn id="12" dur="500"/>
                                        <p:tgtEl>
                                          <p:spTgt spid="19513"/>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9561"/>
                                        </p:tgtEl>
                                        <p:attrNameLst>
                                          <p:attrName>style.visibility</p:attrName>
                                        </p:attrNameLst>
                                      </p:cBhvr>
                                      <p:to>
                                        <p:strVal val="visible"/>
                                      </p:to>
                                    </p:set>
                                    <p:animEffect transition="in" filter="checkerboard(across)">
                                      <p:cBhvr>
                                        <p:cTn id="17" dur="500"/>
                                        <p:tgtEl>
                                          <p:spTgt spid="19561"/>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9515"/>
                                        </p:tgtEl>
                                        <p:attrNameLst>
                                          <p:attrName>style.visibility</p:attrName>
                                        </p:attrNameLst>
                                      </p:cBhvr>
                                      <p:to>
                                        <p:strVal val="visible"/>
                                      </p:to>
                                    </p:set>
                                    <p:animEffect transition="in" filter="checkerboard(across)">
                                      <p:cBhvr>
                                        <p:cTn id="22" dur="500"/>
                                        <p:tgtEl>
                                          <p:spTgt spid="19515"/>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19541"/>
                                        </p:tgtEl>
                                        <p:attrNameLst>
                                          <p:attrName>style.visibility</p:attrName>
                                        </p:attrNameLst>
                                      </p:cBhvr>
                                      <p:to>
                                        <p:strVal val="visible"/>
                                      </p:to>
                                    </p:set>
                                    <p:animEffect transition="in" filter="checkerboard(across)">
                                      <p:cBhvr>
                                        <p:cTn id="27" dur="500"/>
                                        <p:tgtEl>
                                          <p:spTgt spid="19541"/>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19546"/>
                                        </p:tgtEl>
                                        <p:attrNameLst>
                                          <p:attrName>style.visibility</p:attrName>
                                        </p:attrNameLst>
                                      </p:cBhvr>
                                      <p:to>
                                        <p:strVal val="visible"/>
                                      </p:to>
                                    </p:set>
                                    <p:animEffect transition="in" filter="checkerboard(across)">
                                      <p:cBhvr>
                                        <p:cTn id="32" dur="500"/>
                                        <p:tgtEl>
                                          <p:spTgt spid="19546"/>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19516"/>
                                        </p:tgtEl>
                                        <p:attrNameLst>
                                          <p:attrName>style.visibility</p:attrName>
                                        </p:attrNameLst>
                                      </p:cBhvr>
                                      <p:to>
                                        <p:strVal val="visible"/>
                                      </p:to>
                                    </p:set>
                                    <p:animEffect transition="in" filter="checkerboard(across)">
                                      <p:cBhvr>
                                        <p:cTn id="37" dur="500"/>
                                        <p:tgtEl>
                                          <p:spTgt spid="19516"/>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nodeType="clickEffect">
                                  <p:stCondLst>
                                    <p:cond delay="0"/>
                                  </p:stCondLst>
                                  <p:childTnLst>
                                    <p:set>
                                      <p:cBhvr>
                                        <p:cTn id="41" dur="1" fill="hold">
                                          <p:stCondLst>
                                            <p:cond delay="0"/>
                                          </p:stCondLst>
                                        </p:cTn>
                                        <p:tgtEl>
                                          <p:spTgt spid="19565"/>
                                        </p:tgtEl>
                                        <p:attrNameLst>
                                          <p:attrName>style.visibility</p:attrName>
                                        </p:attrNameLst>
                                      </p:cBhvr>
                                      <p:to>
                                        <p:strVal val="visible"/>
                                      </p:to>
                                    </p:set>
                                    <p:animEffect transition="in" filter="checkerboard(across)">
                                      <p:cBhvr>
                                        <p:cTn id="42" dur="500"/>
                                        <p:tgtEl>
                                          <p:spTgt spid="19565"/>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grpId="0" nodeType="clickEffect">
                                  <p:stCondLst>
                                    <p:cond delay="0"/>
                                  </p:stCondLst>
                                  <p:childTnLst>
                                    <p:set>
                                      <p:cBhvr>
                                        <p:cTn id="46" dur="1" fill="hold">
                                          <p:stCondLst>
                                            <p:cond delay="0"/>
                                          </p:stCondLst>
                                        </p:cTn>
                                        <p:tgtEl>
                                          <p:spTgt spid="19518"/>
                                        </p:tgtEl>
                                        <p:attrNameLst>
                                          <p:attrName>style.visibility</p:attrName>
                                        </p:attrNameLst>
                                      </p:cBhvr>
                                      <p:to>
                                        <p:strVal val="visible"/>
                                      </p:to>
                                    </p:set>
                                    <p:animEffect transition="in" filter="checkerboard(across)">
                                      <p:cBhvr>
                                        <p:cTn id="47" dur="500"/>
                                        <p:tgtEl>
                                          <p:spTgt spid="19518"/>
                                        </p:tgtEl>
                                      </p:cBhvr>
                                    </p:animEffect>
                                  </p:childTnLst>
                                </p:cTn>
                              </p:par>
                            </p:childTnLst>
                          </p:cTn>
                        </p:par>
                      </p:childTnLst>
                    </p:cTn>
                  </p:par>
                  <p:par>
                    <p:cTn id="48" fill="hold">
                      <p:stCondLst>
                        <p:cond delay="indefinite"/>
                      </p:stCondLst>
                      <p:childTnLst>
                        <p:par>
                          <p:cTn id="49" fill="hold">
                            <p:stCondLst>
                              <p:cond delay="0"/>
                            </p:stCondLst>
                            <p:childTnLst>
                              <p:par>
                                <p:cTn id="50" presetID="5" presetClass="entr" presetSubtype="10" fill="hold" nodeType="clickEffect">
                                  <p:stCondLst>
                                    <p:cond delay="0"/>
                                  </p:stCondLst>
                                  <p:childTnLst>
                                    <p:set>
                                      <p:cBhvr>
                                        <p:cTn id="51" dur="1" fill="hold">
                                          <p:stCondLst>
                                            <p:cond delay="0"/>
                                          </p:stCondLst>
                                        </p:cTn>
                                        <p:tgtEl>
                                          <p:spTgt spid="19568"/>
                                        </p:tgtEl>
                                        <p:attrNameLst>
                                          <p:attrName>style.visibility</p:attrName>
                                        </p:attrNameLst>
                                      </p:cBhvr>
                                      <p:to>
                                        <p:strVal val="visible"/>
                                      </p:to>
                                    </p:set>
                                    <p:animEffect transition="in" filter="checkerboard(across)">
                                      <p:cBhvr>
                                        <p:cTn id="52" dur="500"/>
                                        <p:tgtEl>
                                          <p:spTgt spid="19568"/>
                                        </p:tgtEl>
                                      </p:cBhvr>
                                    </p:animEffect>
                                  </p:childTnLst>
                                </p:cTn>
                              </p:par>
                            </p:childTnLst>
                          </p:cTn>
                        </p:par>
                      </p:childTnLst>
                    </p:cTn>
                  </p:par>
                  <p:par>
                    <p:cTn id="53" fill="hold">
                      <p:stCondLst>
                        <p:cond delay="indefinite"/>
                      </p:stCondLst>
                      <p:childTnLst>
                        <p:par>
                          <p:cTn id="54" fill="hold">
                            <p:stCondLst>
                              <p:cond delay="0"/>
                            </p:stCondLst>
                            <p:childTnLst>
                              <p:par>
                                <p:cTn id="55" presetID="5" presetClass="entr" presetSubtype="10" fill="hold" grpId="0" nodeType="clickEffect">
                                  <p:stCondLst>
                                    <p:cond delay="0"/>
                                  </p:stCondLst>
                                  <p:childTnLst>
                                    <p:set>
                                      <p:cBhvr>
                                        <p:cTn id="56" dur="1" fill="hold">
                                          <p:stCondLst>
                                            <p:cond delay="0"/>
                                          </p:stCondLst>
                                        </p:cTn>
                                        <p:tgtEl>
                                          <p:spTgt spid="19548"/>
                                        </p:tgtEl>
                                        <p:attrNameLst>
                                          <p:attrName>style.visibility</p:attrName>
                                        </p:attrNameLst>
                                      </p:cBhvr>
                                      <p:to>
                                        <p:strVal val="visible"/>
                                      </p:to>
                                    </p:set>
                                    <p:animEffect transition="in" filter="checkerboard(across)">
                                      <p:cBhvr>
                                        <p:cTn id="57" dur="500"/>
                                        <p:tgtEl>
                                          <p:spTgt spid="19548"/>
                                        </p:tgtEl>
                                      </p:cBhvr>
                                    </p:animEffect>
                                  </p:childTnLst>
                                </p:cTn>
                              </p:par>
                            </p:childTnLst>
                          </p:cTn>
                        </p:par>
                      </p:childTnLst>
                    </p:cTn>
                  </p:par>
                  <p:par>
                    <p:cTn id="58" fill="hold">
                      <p:stCondLst>
                        <p:cond delay="indefinite"/>
                      </p:stCondLst>
                      <p:childTnLst>
                        <p:par>
                          <p:cTn id="59" fill="hold">
                            <p:stCondLst>
                              <p:cond delay="0"/>
                            </p:stCondLst>
                            <p:childTnLst>
                              <p:par>
                                <p:cTn id="60" presetID="5" presetClass="entr" presetSubtype="10" fill="hold" nodeType="clickEffect">
                                  <p:stCondLst>
                                    <p:cond delay="0"/>
                                  </p:stCondLst>
                                  <p:childTnLst>
                                    <p:set>
                                      <p:cBhvr>
                                        <p:cTn id="61" dur="1" fill="hold">
                                          <p:stCondLst>
                                            <p:cond delay="0"/>
                                          </p:stCondLst>
                                        </p:cTn>
                                        <p:tgtEl>
                                          <p:spTgt spid="19569"/>
                                        </p:tgtEl>
                                        <p:attrNameLst>
                                          <p:attrName>style.visibility</p:attrName>
                                        </p:attrNameLst>
                                      </p:cBhvr>
                                      <p:to>
                                        <p:strVal val="visible"/>
                                      </p:to>
                                    </p:set>
                                    <p:animEffect transition="in" filter="checkerboard(across)">
                                      <p:cBhvr>
                                        <p:cTn id="62" dur="500"/>
                                        <p:tgtEl>
                                          <p:spTgt spid="19569"/>
                                        </p:tgtEl>
                                      </p:cBhvr>
                                    </p:animEffect>
                                  </p:childTnLst>
                                </p:cTn>
                              </p:par>
                            </p:childTnLst>
                          </p:cTn>
                        </p:par>
                      </p:childTnLst>
                    </p:cTn>
                  </p:par>
                  <p:par>
                    <p:cTn id="63" fill="hold">
                      <p:stCondLst>
                        <p:cond delay="indefinite"/>
                      </p:stCondLst>
                      <p:childTnLst>
                        <p:par>
                          <p:cTn id="64" fill="hold">
                            <p:stCondLst>
                              <p:cond delay="0"/>
                            </p:stCondLst>
                            <p:childTnLst>
                              <p:par>
                                <p:cTn id="65" presetID="5" presetClass="entr" presetSubtype="10" fill="hold" grpId="0" nodeType="clickEffect">
                                  <p:stCondLst>
                                    <p:cond delay="0"/>
                                  </p:stCondLst>
                                  <p:childTnLst>
                                    <p:set>
                                      <p:cBhvr>
                                        <p:cTn id="66" dur="1" fill="hold">
                                          <p:stCondLst>
                                            <p:cond delay="0"/>
                                          </p:stCondLst>
                                        </p:cTn>
                                        <p:tgtEl>
                                          <p:spTgt spid="19576"/>
                                        </p:tgtEl>
                                        <p:attrNameLst>
                                          <p:attrName>style.visibility</p:attrName>
                                        </p:attrNameLst>
                                      </p:cBhvr>
                                      <p:to>
                                        <p:strVal val="visible"/>
                                      </p:to>
                                    </p:set>
                                    <p:animEffect transition="in" filter="checkerboard(across)">
                                      <p:cBhvr>
                                        <p:cTn id="67" dur="500"/>
                                        <p:tgtEl>
                                          <p:spTgt spid="19576"/>
                                        </p:tgtEl>
                                      </p:cBhvr>
                                    </p:animEffect>
                                  </p:childTnLst>
                                </p:cTn>
                              </p:par>
                            </p:childTnLst>
                          </p:cTn>
                        </p:par>
                      </p:childTnLst>
                    </p:cTn>
                  </p:par>
                  <p:par>
                    <p:cTn id="68" fill="hold">
                      <p:stCondLst>
                        <p:cond delay="indefinite"/>
                      </p:stCondLst>
                      <p:childTnLst>
                        <p:par>
                          <p:cTn id="69" fill="hold">
                            <p:stCondLst>
                              <p:cond delay="0"/>
                            </p:stCondLst>
                            <p:childTnLst>
                              <p:par>
                                <p:cTn id="70" presetID="5" presetClass="entr" presetSubtype="10" fill="hold" nodeType="clickEffect">
                                  <p:stCondLst>
                                    <p:cond delay="0"/>
                                  </p:stCondLst>
                                  <p:childTnLst>
                                    <p:set>
                                      <p:cBhvr>
                                        <p:cTn id="71" dur="1" fill="hold">
                                          <p:stCondLst>
                                            <p:cond delay="0"/>
                                          </p:stCondLst>
                                        </p:cTn>
                                        <p:tgtEl>
                                          <p:spTgt spid="2"/>
                                        </p:tgtEl>
                                        <p:attrNameLst>
                                          <p:attrName>style.visibility</p:attrName>
                                        </p:attrNameLst>
                                      </p:cBhvr>
                                      <p:to>
                                        <p:strVal val="visible"/>
                                      </p:to>
                                    </p:set>
                                    <p:animEffect transition="in" filter="checkerboard(across)">
                                      <p:cBhvr>
                                        <p:cTn id="72" dur="500"/>
                                        <p:tgtEl>
                                          <p:spTgt spid="2"/>
                                        </p:tgtEl>
                                      </p:cBhvr>
                                    </p:animEffect>
                                  </p:childTnLst>
                                </p:cTn>
                              </p:par>
                            </p:childTnLst>
                          </p:cTn>
                        </p:par>
                      </p:childTnLst>
                    </p:cTn>
                  </p:par>
                  <p:par>
                    <p:cTn id="73" fill="hold">
                      <p:stCondLst>
                        <p:cond delay="indefinite"/>
                      </p:stCondLst>
                      <p:childTnLst>
                        <p:par>
                          <p:cTn id="74" fill="hold">
                            <p:stCondLst>
                              <p:cond delay="0"/>
                            </p:stCondLst>
                            <p:childTnLst>
                              <p:par>
                                <p:cTn id="75" presetID="5" presetClass="entr" presetSubtype="10" fill="hold" grpId="0" nodeType="clickEffect">
                                  <p:stCondLst>
                                    <p:cond delay="0"/>
                                  </p:stCondLst>
                                  <p:childTnLst>
                                    <p:set>
                                      <p:cBhvr>
                                        <p:cTn id="76" dur="1" fill="hold">
                                          <p:stCondLst>
                                            <p:cond delay="0"/>
                                          </p:stCondLst>
                                        </p:cTn>
                                        <p:tgtEl>
                                          <p:spTgt spid="70"/>
                                        </p:tgtEl>
                                        <p:attrNameLst>
                                          <p:attrName>style.visibility</p:attrName>
                                        </p:attrNameLst>
                                      </p:cBhvr>
                                      <p:to>
                                        <p:strVal val="visible"/>
                                      </p:to>
                                    </p:set>
                                    <p:animEffect transition="in" filter="checkerboard(across)">
                                      <p:cBhvr>
                                        <p:cTn id="77" dur="500"/>
                                        <p:tgtEl>
                                          <p:spTgt spid="70"/>
                                        </p:tgtEl>
                                      </p:cBhvr>
                                    </p:animEffect>
                                  </p:childTnLst>
                                </p:cTn>
                              </p:par>
                            </p:childTnLst>
                          </p:cTn>
                        </p:par>
                      </p:childTnLst>
                    </p:cTn>
                  </p:par>
                  <p:par>
                    <p:cTn id="78" fill="hold">
                      <p:stCondLst>
                        <p:cond delay="indefinite"/>
                      </p:stCondLst>
                      <p:childTnLst>
                        <p:par>
                          <p:cTn id="79" fill="hold">
                            <p:stCondLst>
                              <p:cond delay="0"/>
                            </p:stCondLst>
                            <p:childTnLst>
                              <p:par>
                                <p:cTn id="80" presetID="5" presetClass="entr" presetSubtype="10" fill="hold" nodeType="click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checkerboard(across)">
                                      <p:cBhvr>
                                        <p:cTn id="82" dur="500"/>
                                        <p:tgtEl>
                                          <p:spTgt spid="5"/>
                                        </p:tgtEl>
                                      </p:cBhvr>
                                    </p:animEffect>
                                  </p:childTnLst>
                                </p:cTn>
                              </p:par>
                            </p:childTnLst>
                          </p:cTn>
                        </p:par>
                      </p:childTnLst>
                    </p:cTn>
                  </p:par>
                  <p:par>
                    <p:cTn id="83" fill="hold">
                      <p:stCondLst>
                        <p:cond delay="indefinite"/>
                      </p:stCondLst>
                      <p:childTnLst>
                        <p:par>
                          <p:cTn id="84" fill="hold">
                            <p:stCondLst>
                              <p:cond delay="0"/>
                            </p:stCondLst>
                            <p:childTnLst>
                              <p:par>
                                <p:cTn id="85" presetID="5" presetClass="entr" presetSubtype="10" fill="hold" grpId="0" nodeType="clickEffect">
                                  <p:stCondLst>
                                    <p:cond delay="0"/>
                                  </p:stCondLst>
                                  <p:childTnLst>
                                    <p:set>
                                      <p:cBhvr>
                                        <p:cTn id="86" dur="1" fill="hold">
                                          <p:stCondLst>
                                            <p:cond delay="0"/>
                                          </p:stCondLst>
                                        </p:cTn>
                                        <p:tgtEl>
                                          <p:spTgt spid="90"/>
                                        </p:tgtEl>
                                        <p:attrNameLst>
                                          <p:attrName>style.visibility</p:attrName>
                                        </p:attrNameLst>
                                      </p:cBhvr>
                                      <p:to>
                                        <p:strVal val="visible"/>
                                      </p:to>
                                    </p:set>
                                    <p:animEffect transition="in" filter="checkerboard(across)">
                                      <p:cBhvr>
                                        <p:cTn id="87" dur="500"/>
                                        <p:tgtEl>
                                          <p:spTgt spid="90"/>
                                        </p:tgtEl>
                                      </p:cBhvr>
                                    </p:animEffect>
                                  </p:childTnLst>
                                </p:cTn>
                              </p:par>
                            </p:childTnLst>
                          </p:cTn>
                        </p:par>
                      </p:childTnLst>
                    </p:cTn>
                  </p:par>
                  <p:par>
                    <p:cTn id="88" fill="hold">
                      <p:stCondLst>
                        <p:cond delay="indefinite"/>
                      </p:stCondLst>
                      <p:childTnLst>
                        <p:par>
                          <p:cTn id="89" fill="hold">
                            <p:stCondLst>
                              <p:cond delay="0"/>
                            </p:stCondLst>
                            <p:childTnLst>
                              <p:par>
                                <p:cTn id="90" presetID="5" presetClass="entr" presetSubtype="10" fill="hold" grpId="0" nodeType="clickEffect">
                                  <p:stCondLst>
                                    <p:cond delay="0"/>
                                  </p:stCondLst>
                                  <p:childTnLst>
                                    <p:set>
                                      <p:cBhvr>
                                        <p:cTn id="91" dur="1" fill="hold">
                                          <p:stCondLst>
                                            <p:cond delay="0"/>
                                          </p:stCondLst>
                                        </p:cTn>
                                        <p:tgtEl>
                                          <p:spTgt spid="95"/>
                                        </p:tgtEl>
                                        <p:attrNameLst>
                                          <p:attrName>style.visibility</p:attrName>
                                        </p:attrNameLst>
                                      </p:cBhvr>
                                      <p:to>
                                        <p:strVal val="visible"/>
                                      </p:to>
                                    </p:set>
                                    <p:animEffect transition="in" filter="checkerboard(across)">
                                      <p:cBhvr>
                                        <p:cTn id="92" dur="500"/>
                                        <p:tgtEl>
                                          <p:spTgt spid="95"/>
                                        </p:tgtEl>
                                      </p:cBhvr>
                                    </p:animEffect>
                                  </p:childTnLst>
                                </p:cTn>
                              </p:par>
                            </p:childTnLst>
                          </p:cTn>
                        </p:par>
                      </p:childTnLst>
                    </p:cTn>
                  </p:par>
                  <p:par>
                    <p:cTn id="93" fill="hold">
                      <p:stCondLst>
                        <p:cond delay="indefinite"/>
                      </p:stCondLst>
                      <p:childTnLst>
                        <p:par>
                          <p:cTn id="94" fill="hold">
                            <p:stCondLst>
                              <p:cond delay="0"/>
                            </p:stCondLst>
                            <p:childTnLst>
                              <p:par>
                                <p:cTn id="95" presetID="5" presetClass="entr" presetSubtype="10" fill="hold" grpId="0" nodeType="clickEffect">
                                  <p:stCondLst>
                                    <p:cond delay="0"/>
                                  </p:stCondLst>
                                  <p:childTnLst>
                                    <p:set>
                                      <p:cBhvr>
                                        <p:cTn id="96" dur="1" fill="hold">
                                          <p:stCondLst>
                                            <p:cond delay="0"/>
                                          </p:stCondLst>
                                        </p:cTn>
                                        <p:tgtEl>
                                          <p:spTgt spid="84"/>
                                        </p:tgtEl>
                                        <p:attrNameLst>
                                          <p:attrName>style.visibility</p:attrName>
                                        </p:attrNameLst>
                                      </p:cBhvr>
                                      <p:to>
                                        <p:strVal val="visible"/>
                                      </p:to>
                                    </p:set>
                                    <p:animEffect transition="in" filter="checkerboard(across)">
                                      <p:cBhvr>
                                        <p:cTn id="97" dur="500"/>
                                        <p:tgtEl>
                                          <p:spTgt spid="84"/>
                                        </p:tgtEl>
                                      </p:cBhvr>
                                    </p:animEffect>
                                  </p:childTnLst>
                                </p:cTn>
                              </p:par>
                            </p:childTnLst>
                          </p:cTn>
                        </p:par>
                      </p:childTnLst>
                    </p:cTn>
                  </p:par>
                  <p:par>
                    <p:cTn id="98" fill="hold">
                      <p:stCondLst>
                        <p:cond delay="indefinite"/>
                      </p:stCondLst>
                      <p:childTnLst>
                        <p:par>
                          <p:cTn id="99" fill="hold">
                            <p:stCondLst>
                              <p:cond delay="0"/>
                            </p:stCondLst>
                            <p:childTnLst>
                              <p:par>
                                <p:cTn id="100" presetID="5" presetClass="entr" presetSubtype="10" fill="hold" nodeType="clickEffect">
                                  <p:stCondLst>
                                    <p:cond delay="0"/>
                                  </p:stCondLst>
                                  <p:childTnLst>
                                    <p:set>
                                      <p:cBhvr>
                                        <p:cTn id="101" dur="1" fill="hold">
                                          <p:stCondLst>
                                            <p:cond delay="0"/>
                                          </p:stCondLst>
                                        </p:cTn>
                                        <p:tgtEl>
                                          <p:spTgt spid="4"/>
                                        </p:tgtEl>
                                        <p:attrNameLst>
                                          <p:attrName>style.visibility</p:attrName>
                                        </p:attrNameLst>
                                      </p:cBhvr>
                                      <p:to>
                                        <p:strVal val="visible"/>
                                      </p:to>
                                    </p:set>
                                    <p:animEffect transition="in" filter="checkerboard(across)">
                                      <p:cBhvr>
                                        <p:cTn id="102" dur="500"/>
                                        <p:tgtEl>
                                          <p:spTgt spid="4"/>
                                        </p:tgtEl>
                                      </p:cBhvr>
                                    </p:animEffect>
                                  </p:childTnLst>
                                </p:cTn>
                              </p:par>
                            </p:childTnLst>
                          </p:cTn>
                        </p:par>
                      </p:childTnLst>
                    </p:cTn>
                  </p:par>
                  <p:par>
                    <p:cTn id="103" fill="hold">
                      <p:stCondLst>
                        <p:cond delay="indefinite"/>
                      </p:stCondLst>
                      <p:childTnLst>
                        <p:par>
                          <p:cTn id="104" fill="hold">
                            <p:stCondLst>
                              <p:cond delay="0"/>
                            </p:stCondLst>
                            <p:childTnLst>
                              <p:par>
                                <p:cTn id="105" presetID="5" presetClass="entr" presetSubtype="10" fill="hold" grpId="0" nodeType="clickEffect">
                                  <p:stCondLst>
                                    <p:cond delay="0"/>
                                  </p:stCondLst>
                                  <p:childTnLst>
                                    <p:set>
                                      <p:cBhvr>
                                        <p:cTn id="106" dur="1" fill="hold">
                                          <p:stCondLst>
                                            <p:cond delay="0"/>
                                          </p:stCondLst>
                                        </p:cTn>
                                        <p:tgtEl>
                                          <p:spTgt spid="73"/>
                                        </p:tgtEl>
                                        <p:attrNameLst>
                                          <p:attrName>style.visibility</p:attrName>
                                        </p:attrNameLst>
                                      </p:cBhvr>
                                      <p:to>
                                        <p:strVal val="visible"/>
                                      </p:to>
                                    </p:set>
                                    <p:animEffect transition="in" filter="checkerboard(across)">
                                      <p:cBhvr>
                                        <p:cTn id="107" dur="500"/>
                                        <p:tgtEl>
                                          <p:spTgt spid="73"/>
                                        </p:tgtEl>
                                      </p:cBhvr>
                                    </p:animEffect>
                                  </p:childTnLst>
                                </p:cTn>
                              </p:par>
                            </p:childTnLst>
                          </p:cTn>
                        </p:par>
                      </p:childTnLst>
                    </p:cTn>
                  </p:par>
                  <p:par>
                    <p:cTn id="108" fill="hold">
                      <p:stCondLst>
                        <p:cond delay="indefinite"/>
                      </p:stCondLst>
                      <p:childTnLst>
                        <p:par>
                          <p:cTn id="109" fill="hold">
                            <p:stCondLst>
                              <p:cond delay="0"/>
                            </p:stCondLst>
                            <p:childTnLst>
                              <p:par>
                                <p:cTn id="110" presetID="5" presetClass="entr" presetSubtype="10" fill="hold" nodeType="clickEffect">
                                  <p:stCondLst>
                                    <p:cond delay="0"/>
                                  </p:stCondLst>
                                  <p:childTnLst>
                                    <p:set>
                                      <p:cBhvr>
                                        <p:cTn id="111" dur="1" fill="hold">
                                          <p:stCondLst>
                                            <p:cond delay="0"/>
                                          </p:stCondLst>
                                        </p:cTn>
                                        <p:tgtEl>
                                          <p:spTgt spid="7"/>
                                        </p:tgtEl>
                                        <p:attrNameLst>
                                          <p:attrName>style.visibility</p:attrName>
                                        </p:attrNameLst>
                                      </p:cBhvr>
                                      <p:to>
                                        <p:strVal val="visible"/>
                                      </p:to>
                                    </p:set>
                                    <p:animEffect transition="in" filter="checkerboard(across)">
                                      <p:cBhvr>
                                        <p:cTn id="112" dur="500"/>
                                        <p:tgtEl>
                                          <p:spTgt spid="7"/>
                                        </p:tgtEl>
                                      </p:cBhvr>
                                    </p:animEffect>
                                  </p:childTnLst>
                                </p:cTn>
                              </p:par>
                            </p:childTnLst>
                          </p:cTn>
                        </p:par>
                      </p:childTnLst>
                    </p:cTn>
                  </p:par>
                  <p:par>
                    <p:cTn id="113" fill="hold">
                      <p:stCondLst>
                        <p:cond delay="indefinite"/>
                      </p:stCondLst>
                      <p:childTnLst>
                        <p:par>
                          <p:cTn id="114" fill="hold">
                            <p:stCondLst>
                              <p:cond delay="0"/>
                            </p:stCondLst>
                            <p:childTnLst>
                              <p:par>
                                <p:cTn id="115" presetID="5" presetClass="entr" presetSubtype="10" fill="hold" grpId="0" nodeType="clickEffect">
                                  <p:stCondLst>
                                    <p:cond delay="0"/>
                                  </p:stCondLst>
                                  <p:childTnLst>
                                    <p:set>
                                      <p:cBhvr>
                                        <p:cTn id="116" dur="1" fill="hold">
                                          <p:stCondLst>
                                            <p:cond delay="0"/>
                                          </p:stCondLst>
                                        </p:cTn>
                                        <p:tgtEl>
                                          <p:spTgt spid="101"/>
                                        </p:tgtEl>
                                        <p:attrNameLst>
                                          <p:attrName>style.visibility</p:attrName>
                                        </p:attrNameLst>
                                      </p:cBhvr>
                                      <p:to>
                                        <p:strVal val="visible"/>
                                      </p:to>
                                    </p:set>
                                    <p:animEffect transition="in" filter="checkerboard(across)">
                                      <p:cBhvr>
                                        <p:cTn id="117" dur="500"/>
                                        <p:tgtEl>
                                          <p:spTgt spid="101"/>
                                        </p:tgtEl>
                                      </p:cBhvr>
                                    </p:animEffect>
                                  </p:childTnLst>
                                </p:cTn>
                              </p:par>
                            </p:childTnLst>
                          </p:cTn>
                        </p:par>
                      </p:childTnLst>
                    </p:cTn>
                  </p:par>
                  <p:par>
                    <p:cTn id="118" fill="hold">
                      <p:stCondLst>
                        <p:cond delay="indefinite"/>
                      </p:stCondLst>
                      <p:childTnLst>
                        <p:par>
                          <p:cTn id="119" fill="hold">
                            <p:stCondLst>
                              <p:cond delay="0"/>
                            </p:stCondLst>
                            <p:childTnLst>
                              <p:par>
                                <p:cTn id="120" presetID="5" presetClass="entr" presetSubtype="10" fill="hold" grpId="0" nodeType="clickEffect">
                                  <p:stCondLst>
                                    <p:cond delay="0"/>
                                  </p:stCondLst>
                                  <p:childTnLst>
                                    <p:set>
                                      <p:cBhvr>
                                        <p:cTn id="121" dur="1" fill="hold">
                                          <p:stCondLst>
                                            <p:cond delay="0"/>
                                          </p:stCondLst>
                                        </p:cTn>
                                        <p:tgtEl>
                                          <p:spTgt spid="102"/>
                                        </p:tgtEl>
                                        <p:attrNameLst>
                                          <p:attrName>style.visibility</p:attrName>
                                        </p:attrNameLst>
                                      </p:cBhvr>
                                      <p:to>
                                        <p:strVal val="visible"/>
                                      </p:to>
                                    </p:set>
                                    <p:animEffect transition="in" filter="checkerboard(across)">
                                      <p:cBhvr>
                                        <p:cTn id="122" dur="500"/>
                                        <p:tgtEl>
                                          <p:spTgt spid="102"/>
                                        </p:tgtEl>
                                      </p:cBhvr>
                                    </p:animEffect>
                                  </p:childTnLst>
                                </p:cTn>
                              </p:par>
                            </p:childTnLst>
                          </p:cTn>
                        </p:par>
                      </p:childTnLst>
                    </p:cTn>
                  </p:par>
                  <p:par>
                    <p:cTn id="123" fill="hold">
                      <p:stCondLst>
                        <p:cond delay="indefinite"/>
                      </p:stCondLst>
                      <p:childTnLst>
                        <p:par>
                          <p:cTn id="124" fill="hold">
                            <p:stCondLst>
                              <p:cond delay="0"/>
                            </p:stCondLst>
                            <p:childTnLst>
                              <p:par>
                                <p:cTn id="125" presetID="5" presetClass="entr" presetSubtype="10" fill="hold" grpId="0" nodeType="clickEffect">
                                  <p:stCondLst>
                                    <p:cond delay="0"/>
                                  </p:stCondLst>
                                  <p:childTnLst>
                                    <p:set>
                                      <p:cBhvr>
                                        <p:cTn id="126" dur="1" fill="hold">
                                          <p:stCondLst>
                                            <p:cond delay="0"/>
                                          </p:stCondLst>
                                        </p:cTn>
                                        <p:tgtEl>
                                          <p:spTgt spid="85"/>
                                        </p:tgtEl>
                                        <p:attrNameLst>
                                          <p:attrName>style.visibility</p:attrName>
                                        </p:attrNameLst>
                                      </p:cBhvr>
                                      <p:to>
                                        <p:strVal val="visible"/>
                                      </p:to>
                                    </p:set>
                                    <p:animEffect transition="in" filter="checkerboard(across)">
                                      <p:cBhvr>
                                        <p:cTn id="127" dur="500"/>
                                        <p:tgtEl>
                                          <p:spTgt spid="85"/>
                                        </p:tgtEl>
                                      </p:cBhvr>
                                    </p:animEffect>
                                  </p:childTnLst>
                                </p:cTn>
                              </p:par>
                            </p:childTnLst>
                          </p:cTn>
                        </p:par>
                      </p:childTnLst>
                    </p:cTn>
                  </p:par>
                  <p:par>
                    <p:cTn id="128" fill="hold">
                      <p:stCondLst>
                        <p:cond delay="indefinite"/>
                      </p:stCondLst>
                      <p:childTnLst>
                        <p:par>
                          <p:cTn id="129" fill="hold">
                            <p:stCondLst>
                              <p:cond delay="0"/>
                            </p:stCondLst>
                            <p:childTnLst>
                              <p:par>
                                <p:cTn id="130" presetID="5" presetClass="entr" presetSubtype="10" fill="hold" nodeType="clickEffect">
                                  <p:stCondLst>
                                    <p:cond delay="0"/>
                                  </p:stCondLst>
                                  <p:childTnLst>
                                    <p:set>
                                      <p:cBhvr>
                                        <p:cTn id="131" dur="1" fill="hold">
                                          <p:stCondLst>
                                            <p:cond delay="0"/>
                                          </p:stCondLst>
                                        </p:cTn>
                                        <p:tgtEl>
                                          <p:spTgt spid="3"/>
                                        </p:tgtEl>
                                        <p:attrNameLst>
                                          <p:attrName>style.visibility</p:attrName>
                                        </p:attrNameLst>
                                      </p:cBhvr>
                                      <p:to>
                                        <p:strVal val="visible"/>
                                      </p:to>
                                    </p:set>
                                    <p:animEffect transition="in" filter="checkerboard(across)">
                                      <p:cBhvr>
                                        <p:cTn id="132" dur="500"/>
                                        <p:tgtEl>
                                          <p:spTgt spid="3"/>
                                        </p:tgtEl>
                                      </p:cBhvr>
                                    </p:animEffect>
                                  </p:childTnLst>
                                </p:cTn>
                              </p:par>
                            </p:childTnLst>
                          </p:cTn>
                        </p:par>
                      </p:childTnLst>
                    </p:cTn>
                  </p:par>
                  <p:par>
                    <p:cTn id="133" fill="hold">
                      <p:stCondLst>
                        <p:cond delay="indefinite"/>
                      </p:stCondLst>
                      <p:childTnLst>
                        <p:par>
                          <p:cTn id="134" fill="hold">
                            <p:stCondLst>
                              <p:cond delay="0"/>
                            </p:stCondLst>
                            <p:childTnLst>
                              <p:par>
                                <p:cTn id="135" presetID="5" presetClass="entr" presetSubtype="10" fill="hold" grpId="0" nodeType="clickEffect">
                                  <p:stCondLst>
                                    <p:cond delay="0"/>
                                  </p:stCondLst>
                                  <p:childTnLst>
                                    <p:set>
                                      <p:cBhvr>
                                        <p:cTn id="136" dur="1" fill="hold">
                                          <p:stCondLst>
                                            <p:cond delay="0"/>
                                          </p:stCondLst>
                                        </p:cTn>
                                        <p:tgtEl>
                                          <p:spTgt spid="83"/>
                                        </p:tgtEl>
                                        <p:attrNameLst>
                                          <p:attrName>style.visibility</p:attrName>
                                        </p:attrNameLst>
                                      </p:cBhvr>
                                      <p:to>
                                        <p:strVal val="visible"/>
                                      </p:to>
                                    </p:set>
                                    <p:animEffect transition="in" filter="checkerboard(across)">
                                      <p:cBhvr>
                                        <p:cTn id="137" dur="500"/>
                                        <p:tgtEl>
                                          <p:spTgt spid="83"/>
                                        </p:tgtEl>
                                      </p:cBhvr>
                                    </p:animEffect>
                                  </p:childTnLst>
                                </p:cTn>
                              </p:par>
                            </p:childTnLst>
                          </p:cTn>
                        </p:par>
                      </p:childTnLst>
                    </p:cTn>
                  </p:par>
                  <p:par>
                    <p:cTn id="138" fill="hold">
                      <p:stCondLst>
                        <p:cond delay="indefinite"/>
                      </p:stCondLst>
                      <p:childTnLst>
                        <p:par>
                          <p:cTn id="139" fill="hold">
                            <p:stCondLst>
                              <p:cond delay="0"/>
                            </p:stCondLst>
                            <p:childTnLst>
                              <p:par>
                                <p:cTn id="140" presetID="5" presetClass="entr" presetSubtype="10" fill="hold" nodeType="clickEffect">
                                  <p:stCondLst>
                                    <p:cond delay="0"/>
                                  </p:stCondLst>
                                  <p:childTnLst>
                                    <p:set>
                                      <p:cBhvr>
                                        <p:cTn id="141" dur="1" fill="hold">
                                          <p:stCondLst>
                                            <p:cond delay="0"/>
                                          </p:stCondLst>
                                        </p:cTn>
                                        <p:tgtEl>
                                          <p:spTgt spid="9"/>
                                        </p:tgtEl>
                                        <p:attrNameLst>
                                          <p:attrName>style.visibility</p:attrName>
                                        </p:attrNameLst>
                                      </p:cBhvr>
                                      <p:to>
                                        <p:strVal val="visible"/>
                                      </p:to>
                                    </p:set>
                                    <p:animEffect transition="in" filter="checkerboard(across)">
                                      <p:cBhvr>
                                        <p:cTn id="142" dur="500"/>
                                        <p:tgtEl>
                                          <p:spTgt spid="9"/>
                                        </p:tgtEl>
                                      </p:cBhvr>
                                    </p:animEffect>
                                  </p:childTnLst>
                                </p:cTn>
                              </p:par>
                            </p:childTnLst>
                          </p:cTn>
                        </p:par>
                      </p:childTnLst>
                    </p:cTn>
                  </p:par>
                  <p:par>
                    <p:cTn id="143" fill="hold">
                      <p:stCondLst>
                        <p:cond delay="indefinite"/>
                      </p:stCondLst>
                      <p:childTnLst>
                        <p:par>
                          <p:cTn id="144" fill="hold">
                            <p:stCondLst>
                              <p:cond delay="0"/>
                            </p:stCondLst>
                            <p:childTnLst>
                              <p:par>
                                <p:cTn id="145" presetID="5" presetClass="entr" presetSubtype="10" fill="hold" grpId="0" nodeType="clickEffect">
                                  <p:stCondLst>
                                    <p:cond delay="0"/>
                                  </p:stCondLst>
                                  <p:childTnLst>
                                    <p:set>
                                      <p:cBhvr>
                                        <p:cTn id="146" dur="1" fill="hold">
                                          <p:stCondLst>
                                            <p:cond delay="0"/>
                                          </p:stCondLst>
                                        </p:cTn>
                                        <p:tgtEl>
                                          <p:spTgt spid="114"/>
                                        </p:tgtEl>
                                        <p:attrNameLst>
                                          <p:attrName>style.visibility</p:attrName>
                                        </p:attrNameLst>
                                      </p:cBhvr>
                                      <p:to>
                                        <p:strVal val="visible"/>
                                      </p:to>
                                    </p:set>
                                    <p:animEffect transition="in" filter="checkerboard(across)">
                                      <p:cBhvr>
                                        <p:cTn id="147" dur="500"/>
                                        <p:tgtEl>
                                          <p:spTgt spid="114"/>
                                        </p:tgtEl>
                                      </p:cBhvr>
                                    </p:animEffect>
                                  </p:childTnLst>
                                </p:cTn>
                              </p:par>
                            </p:childTnLst>
                          </p:cTn>
                        </p:par>
                      </p:childTnLst>
                    </p:cTn>
                  </p:par>
                  <p:par>
                    <p:cTn id="148" fill="hold">
                      <p:stCondLst>
                        <p:cond delay="indefinite"/>
                      </p:stCondLst>
                      <p:childTnLst>
                        <p:par>
                          <p:cTn id="149" fill="hold">
                            <p:stCondLst>
                              <p:cond delay="0"/>
                            </p:stCondLst>
                            <p:childTnLst>
                              <p:par>
                                <p:cTn id="150" presetID="5" presetClass="entr" presetSubtype="10" fill="hold" grpId="0" nodeType="clickEffect">
                                  <p:stCondLst>
                                    <p:cond delay="0"/>
                                  </p:stCondLst>
                                  <p:childTnLst>
                                    <p:set>
                                      <p:cBhvr>
                                        <p:cTn id="151" dur="1" fill="hold">
                                          <p:stCondLst>
                                            <p:cond delay="0"/>
                                          </p:stCondLst>
                                        </p:cTn>
                                        <p:tgtEl>
                                          <p:spTgt spid="115"/>
                                        </p:tgtEl>
                                        <p:attrNameLst>
                                          <p:attrName>style.visibility</p:attrName>
                                        </p:attrNameLst>
                                      </p:cBhvr>
                                      <p:to>
                                        <p:strVal val="visible"/>
                                      </p:to>
                                    </p:set>
                                    <p:animEffect transition="in" filter="checkerboard(across)">
                                      <p:cBhvr>
                                        <p:cTn id="152" dur="500"/>
                                        <p:tgtEl>
                                          <p:spTgt spid="115"/>
                                        </p:tgtEl>
                                      </p:cBhvr>
                                    </p:animEffect>
                                  </p:childTnLst>
                                </p:cTn>
                              </p:par>
                            </p:childTnLst>
                          </p:cTn>
                        </p:par>
                      </p:childTnLst>
                    </p:cTn>
                  </p:par>
                  <p:par>
                    <p:cTn id="153" fill="hold">
                      <p:stCondLst>
                        <p:cond delay="indefinite"/>
                      </p:stCondLst>
                      <p:childTnLst>
                        <p:par>
                          <p:cTn id="154" fill="hold">
                            <p:stCondLst>
                              <p:cond delay="0"/>
                            </p:stCondLst>
                            <p:childTnLst>
                              <p:par>
                                <p:cTn id="155" presetID="18" presetClass="entr" presetSubtype="12" fill="hold" grpId="0" nodeType="clickEffect">
                                  <p:stCondLst>
                                    <p:cond delay="0"/>
                                  </p:stCondLst>
                                  <p:childTnLst>
                                    <p:set>
                                      <p:cBhvr>
                                        <p:cTn id="156" dur="1" fill="hold">
                                          <p:stCondLst>
                                            <p:cond delay="0"/>
                                          </p:stCondLst>
                                        </p:cTn>
                                        <p:tgtEl>
                                          <p:spTgt spid="116"/>
                                        </p:tgtEl>
                                        <p:attrNameLst>
                                          <p:attrName>style.visibility</p:attrName>
                                        </p:attrNameLst>
                                      </p:cBhvr>
                                      <p:to>
                                        <p:strVal val="visible"/>
                                      </p:to>
                                    </p:set>
                                    <p:animEffect transition="in" filter="strips(downLeft)">
                                      <p:cBhvr>
                                        <p:cTn id="157" dur="500"/>
                                        <p:tgtEl>
                                          <p:spTgt spid="116"/>
                                        </p:tgtEl>
                                      </p:cBhvr>
                                    </p:animEffect>
                                  </p:childTnLst>
                                </p:cTn>
                              </p:par>
                            </p:childTnLst>
                          </p:cTn>
                        </p:par>
                      </p:childTnLst>
                    </p:cTn>
                  </p:par>
                  <p:par>
                    <p:cTn id="158" fill="hold">
                      <p:stCondLst>
                        <p:cond delay="indefinite"/>
                      </p:stCondLst>
                      <p:childTnLst>
                        <p:par>
                          <p:cTn id="159" fill="hold">
                            <p:stCondLst>
                              <p:cond delay="0"/>
                            </p:stCondLst>
                            <p:childTnLst>
                              <p:par>
                                <p:cTn id="160" presetID="5" presetClass="entr" presetSubtype="10" fill="hold" grpId="0" nodeType="clickEffect">
                                  <p:stCondLst>
                                    <p:cond delay="0"/>
                                  </p:stCondLst>
                                  <p:childTnLst>
                                    <p:set>
                                      <p:cBhvr>
                                        <p:cTn id="161" dur="1" fill="hold">
                                          <p:stCondLst>
                                            <p:cond delay="0"/>
                                          </p:stCondLst>
                                        </p:cTn>
                                        <p:tgtEl>
                                          <p:spTgt spid="19552"/>
                                        </p:tgtEl>
                                        <p:attrNameLst>
                                          <p:attrName>style.visibility</p:attrName>
                                        </p:attrNameLst>
                                      </p:cBhvr>
                                      <p:to>
                                        <p:strVal val="visible"/>
                                      </p:to>
                                    </p:set>
                                    <p:animEffect transition="in" filter="checkerboard(across)">
                                      <p:cBhvr>
                                        <p:cTn id="162" dur="500"/>
                                        <p:tgtEl>
                                          <p:spTgt spid="195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12" grpId="0"/>
      <p:bldP spid="19513" grpId="0"/>
      <p:bldP spid="19515" grpId="0"/>
      <p:bldP spid="19516" grpId="0"/>
      <p:bldP spid="19518" grpId="0"/>
      <p:bldP spid="19541" grpId="0"/>
      <p:bldP spid="19546" grpId="0"/>
      <p:bldP spid="19548" grpId="0"/>
      <p:bldP spid="19552" grpId="0"/>
      <p:bldP spid="19561" grpId="0"/>
      <p:bldP spid="19576" grpId="0"/>
      <p:bldP spid="70" grpId="0"/>
      <p:bldP spid="73" grpId="0"/>
      <p:bldP spid="83" grpId="0"/>
      <p:bldP spid="84" grpId="0"/>
      <p:bldP spid="85" grpId="0"/>
      <p:bldP spid="90" grpId="0"/>
      <p:bldP spid="95" grpId="0"/>
      <p:bldP spid="101" grpId="0"/>
      <p:bldP spid="102" grpId="0"/>
      <p:bldP spid="114" grpId="0"/>
      <p:bldP spid="115" grpId="0"/>
      <p:bldP spid="11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a:xfrm>
            <a:off x="755650" y="476250"/>
            <a:ext cx="7927975" cy="1512888"/>
          </a:xfrm>
        </p:spPr>
        <p:txBody>
          <a:bodyPr/>
          <a:lstStyle/>
          <a:p>
            <a:r>
              <a:rPr lang="ru-RU" sz="2000" b="1" smtClean="0">
                <a:solidFill>
                  <a:srgbClr val="000000"/>
                </a:solidFill>
                <a:effectLst/>
                <a:latin typeface="Arial" charset="0"/>
              </a:rPr>
              <a:t>3. Первая труба и вторая, работая вместе, наполняют бассейн за 36 часов, первая и третья – за 30 часов, вторая и третья – за 20 часов. За сколько часов наполнят бассейн три трубы, работая вместе?</a:t>
            </a:r>
            <a:br>
              <a:rPr lang="ru-RU" sz="2000" b="1" smtClean="0">
                <a:solidFill>
                  <a:srgbClr val="000000"/>
                </a:solidFill>
                <a:effectLst/>
                <a:latin typeface="Arial" charset="0"/>
              </a:rPr>
            </a:br>
            <a:endParaRPr lang="ru-RU" sz="2000" b="1" smtClean="0">
              <a:solidFill>
                <a:srgbClr val="000000"/>
              </a:solidFill>
              <a:effectLst/>
              <a:latin typeface="Arial" charset="0"/>
            </a:endParaRPr>
          </a:p>
        </p:txBody>
      </p:sp>
      <p:sp>
        <p:nvSpPr>
          <p:cNvPr id="35842" name="Rectangle 3"/>
          <p:cNvSpPr>
            <a:spLocks noGrp="1" noChangeArrowheads="1"/>
          </p:cNvSpPr>
          <p:nvPr>
            <p:ph type="body" idx="1"/>
          </p:nvPr>
        </p:nvSpPr>
        <p:spPr>
          <a:xfrm>
            <a:off x="755650" y="2349500"/>
            <a:ext cx="7632700" cy="3671888"/>
          </a:xfrm>
        </p:spPr>
        <p:txBody>
          <a:bodyPr/>
          <a:lstStyle/>
          <a:p>
            <a:pPr>
              <a:buFont typeface="Times New Roman" pitchFamily="18" charset="0"/>
              <a:buNone/>
            </a:pPr>
            <a:r>
              <a:rPr lang="en-US" sz="2400" b="1" smtClean="0">
                <a:solidFill>
                  <a:srgbClr val="3333CC"/>
                </a:solidFill>
                <a:latin typeface="Georgia" pitchFamily="18" charset="0"/>
              </a:rPr>
              <a:t>2</a:t>
            </a:r>
            <a:r>
              <a:rPr lang="ru-RU" sz="2400" b="1" smtClean="0">
                <a:solidFill>
                  <a:srgbClr val="3333CC"/>
                </a:solidFill>
                <a:latin typeface="Georgia" pitchFamily="18" charset="0"/>
              </a:rPr>
              <a:t> способ решения:</a:t>
            </a:r>
          </a:p>
        </p:txBody>
      </p:sp>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p:nvPr>
        </p:nvSpPr>
        <p:spPr/>
        <p:txBody>
          <a:bodyPr/>
          <a:lstStyle/>
          <a:p>
            <a:r>
              <a:rPr lang="ru-RU" b="1" i="1" smtClean="0">
                <a:effectLst/>
              </a:rPr>
              <a:t>Арифметический способ</a:t>
            </a:r>
            <a:r>
              <a:rPr lang="ru-RU" b="1" smtClean="0">
                <a:effectLst/>
              </a:rPr>
              <a:t/>
            </a:r>
            <a:br>
              <a:rPr lang="ru-RU" b="1" smtClean="0">
                <a:effectLst/>
              </a:rPr>
            </a:br>
            <a:endParaRPr lang="ru-RU" b="1" smtClean="0">
              <a:effectLst/>
            </a:endParaRPr>
          </a:p>
        </p:txBody>
      </p:sp>
      <p:sp>
        <p:nvSpPr>
          <p:cNvPr id="36866" name="Rectangle 3"/>
          <p:cNvSpPr>
            <a:spLocks noGrp="1" noChangeArrowheads="1"/>
          </p:cNvSpPr>
          <p:nvPr>
            <p:ph type="body" idx="1"/>
          </p:nvPr>
        </p:nvSpPr>
        <p:spPr>
          <a:xfrm>
            <a:off x="684213" y="1125538"/>
            <a:ext cx="7632700" cy="5003800"/>
          </a:xfrm>
        </p:spPr>
        <p:txBody>
          <a:bodyPr/>
          <a:lstStyle/>
          <a:p>
            <a:pPr>
              <a:lnSpc>
                <a:spcPct val="73000"/>
              </a:lnSpc>
              <a:buFont typeface="Times New Roman" pitchFamily="18" charset="0"/>
              <a:buNone/>
            </a:pPr>
            <a:r>
              <a:rPr lang="ru-RU" sz="1900" b="1" smtClean="0"/>
              <a:t>Задача 4. Мастер может изготовить 360 деталей за 6 дней, а ученик - за 12 дней. За сколько дней мастер и ученик могут изготовить это количество деталей, работая одновременно?</a:t>
            </a:r>
          </a:p>
          <a:p>
            <a:pPr>
              <a:lnSpc>
                <a:spcPct val="73000"/>
              </a:lnSpc>
              <a:buFont typeface="Times New Roman" pitchFamily="18" charset="0"/>
              <a:buNone/>
            </a:pPr>
            <a:r>
              <a:rPr lang="ru-RU" sz="1900" b="1" smtClean="0"/>
              <a:t>Решение.</a:t>
            </a:r>
            <a:endParaRPr lang="ru-RU" sz="1900" smtClean="0"/>
          </a:p>
          <a:p>
            <a:pPr>
              <a:lnSpc>
                <a:spcPct val="73000"/>
              </a:lnSpc>
              <a:buFont typeface="Times New Roman" pitchFamily="18" charset="0"/>
              <a:buNone/>
            </a:pPr>
            <a:r>
              <a:rPr lang="ru-RU" sz="1900" smtClean="0"/>
              <a:t>Сначала найдём производительность мастера и ученика по отдельности, далее, найдём их общую производительность, затем сможем найти время, за которое они вместе смогут сделать всю работу.</a:t>
            </a:r>
          </a:p>
          <a:p>
            <a:pPr>
              <a:lnSpc>
                <a:spcPct val="73000"/>
              </a:lnSpc>
              <a:buFont typeface="Times New Roman" pitchFamily="18" charset="0"/>
              <a:buNone/>
            </a:pPr>
            <a:r>
              <a:rPr lang="ru-RU" sz="1900" smtClean="0"/>
              <a:t>1) 360:6 = 60 (дет.) – производительность мастера за один день.</a:t>
            </a:r>
          </a:p>
          <a:p>
            <a:pPr>
              <a:lnSpc>
                <a:spcPct val="73000"/>
              </a:lnSpc>
              <a:buFont typeface="Times New Roman" pitchFamily="18" charset="0"/>
              <a:buNone/>
            </a:pPr>
            <a:r>
              <a:rPr lang="ru-RU" sz="1900" smtClean="0"/>
              <a:t>2) 360:12 = 30 (дет.) – производительность ученика за один день.</a:t>
            </a:r>
          </a:p>
          <a:p>
            <a:pPr>
              <a:lnSpc>
                <a:spcPct val="73000"/>
              </a:lnSpc>
              <a:buFont typeface="Times New Roman" pitchFamily="18" charset="0"/>
              <a:buNone/>
            </a:pPr>
            <a:r>
              <a:rPr lang="ru-RU" sz="1900" smtClean="0"/>
              <a:t>3) 30+60 = 90 (дет.) – производительность мастера и ученика за один день, если они будут работать вместе.</a:t>
            </a:r>
          </a:p>
          <a:p>
            <a:pPr>
              <a:lnSpc>
                <a:spcPct val="73000"/>
              </a:lnSpc>
              <a:buFont typeface="Times New Roman" pitchFamily="18" charset="0"/>
              <a:buNone/>
            </a:pPr>
            <a:r>
              <a:rPr lang="ru-RU" sz="1900" smtClean="0"/>
              <a:t>4) 360:90 = 4 (дня) – количество дней, которое нужно мастеру и ученику на совместное изготовление всего количества деталей.</a:t>
            </a:r>
            <a:endParaRPr lang="ru-RU" sz="1900" b="1" smtClean="0"/>
          </a:p>
          <a:p>
            <a:pPr>
              <a:lnSpc>
                <a:spcPct val="73000"/>
              </a:lnSpc>
              <a:buFont typeface="Times New Roman" pitchFamily="18" charset="0"/>
              <a:buNone/>
            </a:pPr>
            <a:r>
              <a:rPr lang="ru-RU" sz="1900" b="1" smtClean="0"/>
              <a:t>Ответ: </a:t>
            </a:r>
            <a:r>
              <a:rPr lang="ru-RU" sz="1900" smtClean="0"/>
              <a:t>4 дня. </a:t>
            </a:r>
          </a:p>
        </p:txBody>
      </p:sp>
    </p:spTree>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p:nvPr>
        </p:nvSpPr>
        <p:spPr>
          <a:xfrm>
            <a:off x="457200" y="476250"/>
            <a:ext cx="8226425" cy="504825"/>
          </a:xfrm>
        </p:spPr>
        <p:txBody>
          <a:bodyPr/>
          <a:lstStyle/>
          <a:p>
            <a:r>
              <a:rPr lang="ru-RU" sz="2800" b="1" i="1" smtClean="0">
                <a:effectLst/>
              </a:rPr>
              <a:t>Арифметический способ</a:t>
            </a:r>
            <a:r>
              <a:rPr lang="ru-RU" sz="2800" b="1" smtClean="0">
                <a:effectLst/>
              </a:rPr>
              <a:t/>
            </a:r>
            <a:br>
              <a:rPr lang="ru-RU" sz="2800" b="1" smtClean="0">
                <a:effectLst/>
              </a:rPr>
            </a:br>
            <a:endParaRPr lang="ru-RU" sz="2800" b="1" smtClean="0">
              <a:effectLst/>
            </a:endParaRPr>
          </a:p>
        </p:txBody>
      </p:sp>
      <p:sp>
        <p:nvSpPr>
          <p:cNvPr id="37890" name="Rectangle 3"/>
          <p:cNvSpPr>
            <a:spLocks noGrp="1" noChangeArrowheads="1"/>
          </p:cNvSpPr>
          <p:nvPr>
            <p:ph type="body" idx="1"/>
          </p:nvPr>
        </p:nvSpPr>
        <p:spPr>
          <a:xfrm>
            <a:off x="457200" y="1125538"/>
            <a:ext cx="8226425" cy="5003800"/>
          </a:xfrm>
        </p:spPr>
        <p:txBody>
          <a:bodyPr/>
          <a:lstStyle/>
          <a:p>
            <a:pPr>
              <a:buFont typeface="Times New Roman" pitchFamily="18" charset="0"/>
              <a:buNone/>
            </a:pPr>
            <a:r>
              <a:rPr lang="ru-RU" sz="2400" b="1" smtClean="0"/>
              <a:t>Задача 5.</a:t>
            </a:r>
            <a:r>
              <a:rPr lang="ru-RU" sz="2400" smtClean="0"/>
              <a:t> </a:t>
            </a:r>
            <a:r>
              <a:rPr lang="ru-RU" sz="2400" b="1" smtClean="0"/>
              <a:t>Первый насос наполняет бак за 20 минут, второй — за 30 минут, а третий — за 1 час. За сколько минут наполнят бак три насоса, работая одновременно? </a:t>
            </a:r>
          </a:p>
          <a:p>
            <a:pPr>
              <a:buFont typeface="Times New Roman" pitchFamily="18" charset="0"/>
              <a:buNone/>
            </a:pPr>
            <a:r>
              <a:rPr lang="ru-RU" sz="2400" smtClean="0"/>
              <a:t>Решение: </a:t>
            </a:r>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a:xfrm>
            <a:off x="457200" y="273050"/>
            <a:ext cx="8226425" cy="492125"/>
          </a:xfrm>
        </p:spPr>
        <p:txBody>
          <a:bodyPr/>
          <a:lstStyle/>
          <a:p>
            <a:endParaRPr lang="ru-RU" smtClean="0">
              <a:effectLst/>
            </a:endParaRPr>
          </a:p>
        </p:txBody>
      </p:sp>
      <p:sp>
        <p:nvSpPr>
          <p:cNvPr id="17410" name="Rectangle 3"/>
          <p:cNvSpPr>
            <a:spLocks noGrp="1" noChangeArrowheads="1"/>
          </p:cNvSpPr>
          <p:nvPr>
            <p:ph type="body" idx="1"/>
          </p:nvPr>
        </p:nvSpPr>
        <p:spPr>
          <a:xfrm>
            <a:off x="2555875" y="1628775"/>
            <a:ext cx="5545138" cy="3600450"/>
          </a:xfrm>
        </p:spPr>
        <p:txBody>
          <a:bodyPr/>
          <a:lstStyle/>
          <a:p>
            <a:pPr algn="r" eaLnBrk="1" hangingPunct="1">
              <a:buFontTx/>
              <a:buNone/>
            </a:pPr>
            <a:r>
              <a:rPr lang="ru-RU" altLang="ru-RU" sz="3200" smtClean="0">
                <a:solidFill>
                  <a:srgbClr val="3333CC"/>
                </a:solidFill>
                <a:latin typeface="Monotype Corsiva" pitchFamily="66" charset="0"/>
              </a:rPr>
              <a:t>«Решение задач – специфическое достижение разума, разум же – особый дар, которым наделён человек»</a:t>
            </a:r>
          </a:p>
          <a:p>
            <a:pPr algn="r" eaLnBrk="1" hangingPunct="1">
              <a:buFontTx/>
              <a:buNone/>
            </a:pPr>
            <a:r>
              <a:rPr lang="ru-RU" altLang="ru-RU" sz="3200" smtClean="0">
                <a:solidFill>
                  <a:srgbClr val="3333CC"/>
                </a:solidFill>
                <a:latin typeface="Monotype Corsiva" pitchFamily="66" charset="0"/>
              </a:rPr>
              <a:t>					Д. Пойа</a:t>
            </a:r>
          </a:p>
          <a:p>
            <a:pPr>
              <a:buFont typeface="Times New Roman" pitchFamily="18" charset="0"/>
              <a:buNone/>
            </a:pPr>
            <a:endParaRPr lang="ru-RU" i="1" smtClean="0">
              <a:solidFill>
                <a:srgbClr val="4D14BE"/>
              </a:solidFill>
              <a:latin typeface="Georgia" pitchFamily="18" charset="0"/>
            </a:endParaRPr>
          </a:p>
        </p:txBody>
      </p:sp>
      <p:pic>
        <p:nvPicPr>
          <p:cNvPr id="17411" name="Picture 13" descr="http://img-fotki.yandex.ru/get/4914/89635038.55b/0_6d255_9af1652c_XL"/>
          <p:cNvPicPr>
            <a:picLocks noChangeAspect="1" noChangeArrowheads="1"/>
          </p:cNvPicPr>
          <p:nvPr/>
        </p:nvPicPr>
        <p:blipFill>
          <a:blip r:embed="rId2"/>
          <a:srcRect/>
          <a:stretch>
            <a:fillRect/>
          </a:stretch>
        </p:blipFill>
        <p:spPr bwMode="auto">
          <a:xfrm>
            <a:off x="468313" y="2133600"/>
            <a:ext cx="2276475" cy="3024188"/>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a:xfrm>
            <a:off x="457200" y="273050"/>
            <a:ext cx="8226425" cy="779463"/>
          </a:xfrm>
        </p:spPr>
        <p:txBody>
          <a:bodyPr/>
          <a:lstStyle/>
          <a:p>
            <a:r>
              <a:rPr lang="ru-RU" b="1" i="1" smtClean="0">
                <a:effectLst/>
              </a:rPr>
              <a:t>Арифметический способ</a:t>
            </a:r>
          </a:p>
        </p:txBody>
      </p:sp>
      <p:sp>
        <p:nvSpPr>
          <p:cNvPr id="38914" name="Rectangle 3"/>
          <p:cNvSpPr>
            <a:spLocks noGrp="1" noChangeArrowheads="1"/>
          </p:cNvSpPr>
          <p:nvPr>
            <p:ph type="body" idx="1"/>
          </p:nvPr>
        </p:nvSpPr>
        <p:spPr>
          <a:xfrm>
            <a:off x="468313" y="1125538"/>
            <a:ext cx="8226425" cy="1751012"/>
          </a:xfrm>
        </p:spPr>
        <p:txBody>
          <a:bodyPr/>
          <a:lstStyle/>
          <a:p>
            <a:pPr>
              <a:lnSpc>
                <a:spcPct val="73000"/>
              </a:lnSpc>
              <a:buFont typeface="Times New Roman" pitchFamily="18" charset="0"/>
              <a:buNone/>
            </a:pPr>
            <a:r>
              <a:rPr lang="ru-RU" sz="2000" b="1" smtClean="0">
                <a:latin typeface="Georgia" pitchFamily="18" charset="0"/>
              </a:rPr>
              <a:t>№6. Каждый из двух рабочих одинаковой квалификации может выполнить заказ за 13 часов. Через 5 часов после того, как один из них приступил к выполнению заказа, к нему присоединился второй рабочий, и работу над заказом они довели до конца уже вместе. Сколько часов потребовалось на выполнение всего заказа?</a:t>
            </a:r>
            <a:br>
              <a:rPr lang="ru-RU" sz="2000" b="1" smtClean="0">
                <a:latin typeface="Georgia" pitchFamily="18" charset="0"/>
              </a:rPr>
            </a:br>
            <a:endParaRPr lang="ru-RU" sz="2000" b="1" smtClean="0">
              <a:latin typeface="Georgia" pitchFamily="18" charset="0"/>
            </a:endParaRPr>
          </a:p>
        </p:txBody>
      </p:sp>
    </p:spTree>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p:nvPr>
        </p:nvSpPr>
        <p:spPr>
          <a:xfrm>
            <a:off x="684213" y="404813"/>
            <a:ext cx="7920037" cy="1511300"/>
          </a:xfrm>
        </p:spPr>
        <p:txBody>
          <a:bodyPr/>
          <a:lstStyle/>
          <a:p>
            <a:r>
              <a:rPr lang="ru-RU" sz="1800" b="1" smtClean="0">
                <a:solidFill>
                  <a:srgbClr val="001642"/>
                </a:solidFill>
                <a:effectLst/>
                <a:latin typeface="Arial" charset="0"/>
              </a:rPr>
              <a:t>№ 7. (из открытого банка ЕГЭ-2019. ФИПИ)</a:t>
            </a:r>
            <a:br>
              <a:rPr lang="ru-RU" sz="1800" b="1" smtClean="0">
                <a:solidFill>
                  <a:srgbClr val="001642"/>
                </a:solidFill>
                <a:effectLst/>
                <a:latin typeface="Arial" charset="0"/>
              </a:rPr>
            </a:br>
            <a:r>
              <a:rPr lang="ru-RU" sz="2000" b="1" smtClean="0">
                <a:effectLst/>
                <a:latin typeface="Arial" charset="0"/>
              </a:rPr>
              <a:t>Плиточник должен уложить 175 м</a:t>
            </a:r>
            <a:r>
              <a:rPr lang="en-US" sz="2000" b="1" smtClean="0">
                <a:effectLst/>
                <a:latin typeface="Arial" charset="0"/>
                <a:cs typeface="Arial" charset="0"/>
              </a:rPr>
              <a:t>²</a:t>
            </a:r>
            <a:r>
              <a:rPr lang="ru-RU" sz="2000" b="1" smtClean="0">
                <a:effectLst/>
                <a:latin typeface="Arial" charset="0"/>
              </a:rPr>
              <a:t> плитки. Если он будет укладывать на 10 м</a:t>
            </a:r>
            <a:r>
              <a:rPr lang="en-US" sz="2000" b="1" smtClean="0">
                <a:effectLst/>
                <a:latin typeface="Arial" charset="0"/>
                <a:cs typeface="Arial" charset="0"/>
              </a:rPr>
              <a:t>²</a:t>
            </a:r>
            <a:r>
              <a:rPr lang="ru-RU" sz="2000" b="1" smtClean="0">
                <a:effectLst/>
                <a:latin typeface="Arial" charset="0"/>
              </a:rPr>
              <a:t> в день больше, чем запланировал, то закончит работу на 2 дня раньше. Сколько м</a:t>
            </a:r>
            <a:r>
              <a:rPr lang="en-US" sz="2000" b="1" smtClean="0">
                <a:effectLst/>
                <a:latin typeface="Arial" charset="0"/>
                <a:cs typeface="Arial" charset="0"/>
              </a:rPr>
              <a:t>²</a:t>
            </a:r>
            <a:r>
              <a:rPr lang="ru-RU" sz="2000" b="1" smtClean="0">
                <a:effectLst/>
                <a:latin typeface="Arial" charset="0"/>
              </a:rPr>
              <a:t> плитки в день планирует укладывать плиточник?</a:t>
            </a:r>
            <a:r>
              <a:rPr lang="ru-RU" smtClean="0">
                <a:effectLst/>
              </a:rPr>
              <a:t> </a:t>
            </a:r>
          </a:p>
        </p:txBody>
      </p:sp>
      <p:sp>
        <p:nvSpPr>
          <p:cNvPr id="27650" name="Rectangle 3"/>
          <p:cNvSpPr>
            <a:spLocks noGrp="1" noChangeArrowheads="1"/>
          </p:cNvSpPr>
          <p:nvPr>
            <p:ph type="body" idx="1"/>
          </p:nvPr>
        </p:nvSpPr>
        <p:spPr>
          <a:xfrm>
            <a:off x="468313" y="1989138"/>
            <a:ext cx="8226425" cy="4140200"/>
          </a:xfrm>
        </p:spPr>
        <p:txBody>
          <a:bodyPr/>
          <a:lstStyle/>
          <a:p>
            <a:pPr>
              <a:buFont typeface="Times New Roman" pitchFamily="18" charset="0"/>
              <a:buNone/>
            </a:pPr>
            <a:endParaRPr lang="ru-RU" sz="3700" smtClean="0"/>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7649"/>
                                        </p:tgtEl>
                                        <p:attrNameLst>
                                          <p:attrName>style.visibility</p:attrName>
                                        </p:attrNameLst>
                                      </p:cBhvr>
                                      <p:to>
                                        <p:strVal val="visible"/>
                                      </p:to>
                                    </p:set>
                                    <p:animEffect transition="in" filter="wipe(left)">
                                      <p:cBhvr>
                                        <p:cTn id="7" dur="500"/>
                                        <p:tgtEl>
                                          <p:spTgt spid="2764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nodePh="1">
                                  <p:stCondLst>
                                    <p:cond delay="0"/>
                                  </p:stCondLst>
                                  <p:endCondLst>
                                    <p:cond evt="begin" delay="0">
                                      <p:tn val="10"/>
                                    </p:cond>
                                  </p:endCondLst>
                                  <p:childTnLst>
                                    <p:set>
                                      <p:cBhvr>
                                        <p:cTn id="11" dur="1" fill="hold">
                                          <p:stCondLst>
                                            <p:cond delay="0"/>
                                          </p:stCondLst>
                                        </p:cTn>
                                        <p:tgtEl>
                                          <p:spTgt spid="27650">
                                            <p:txEl>
                                              <p:pRg st="0" end="0"/>
                                            </p:txEl>
                                          </p:spTgt>
                                        </p:tgtEl>
                                        <p:attrNameLst>
                                          <p:attrName>style.visibility</p:attrName>
                                        </p:attrNameLst>
                                      </p:cBhvr>
                                      <p:to>
                                        <p:strVal val="visible"/>
                                      </p:to>
                                    </p:set>
                                    <p:animEffect transition="in" filter="wipe(down)">
                                      <p:cBhvr>
                                        <p:cTn id="12" dur="500"/>
                                        <p:tgtEl>
                                          <p:spTgt spid="2765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4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title"/>
          </p:nvPr>
        </p:nvSpPr>
        <p:spPr>
          <a:xfrm>
            <a:off x="468313" y="260350"/>
            <a:ext cx="8226425" cy="576263"/>
          </a:xfrm>
        </p:spPr>
        <p:txBody>
          <a:bodyPr/>
          <a:lstStyle/>
          <a:p>
            <a:r>
              <a:rPr lang="ru-RU" smtClean="0">
                <a:solidFill>
                  <a:srgbClr val="3333CC"/>
                </a:solidFill>
                <a:effectLst/>
                <a:latin typeface="Monotype Corsiva" pitchFamily="66" charset="0"/>
              </a:rPr>
              <a:t>Задачи для самостоятельной работы</a:t>
            </a:r>
          </a:p>
        </p:txBody>
      </p:sp>
      <p:sp>
        <p:nvSpPr>
          <p:cNvPr id="40962" name="Rectangle 4"/>
          <p:cNvSpPr>
            <a:spLocks noGrp="1" noChangeArrowheads="1"/>
          </p:cNvSpPr>
          <p:nvPr>
            <p:ph type="body" idx="1"/>
          </p:nvPr>
        </p:nvSpPr>
        <p:spPr>
          <a:xfrm>
            <a:off x="611188" y="908050"/>
            <a:ext cx="7777162" cy="5473700"/>
          </a:xfrm>
        </p:spPr>
        <p:txBody>
          <a:bodyPr/>
          <a:lstStyle/>
          <a:p>
            <a:pPr marL="15875" indent="347663">
              <a:lnSpc>
                <a:spcPct val="73000"/>
              </a:lnSpc>
              <a:buFont typeface="Times New Roman" pitchFamily="18" charset="0"/>
              <a:buAutoNum type="arabicPeriod"/>
            </a:pPr>
            <a:r>
              <a:rPr lang="ru-RU" sz="1600" smtClean="0">
                <a:solidFill>
                  <a:srgbClr val="001642"/>
                </a:solidFill>
                <a:latin typeface="Georgia" pitchFamily="18" charset="0"/>
              </a:rPr>
              <a:t> </a:t>
            </a:r>
            <a:r>
              <a:rPr lang="ru-RU" sz="1800" smtClean="0">
                <a:solidFill>
                  <a:srgbClr val="001642"/>
                </a:solidFill>
                <a:latin typeface="Georgia" pitchFamily="18" charset="0"/>
              </a:rPr>
              <a:t>Заказ на 140 деталей первый рабочий выполняет на 4 часа быстрее, чем второй. Сколько деталей в час делает второй рабочий, если известно, что первый за час делает на 4 детали больше?</a:t>
            </a:r>
          </a:p>
          <a:p>
            <a:pPr marL="15875" indent="347663" eaLnBrk="1" hangingPunct="1">
              <a:lnSpc>
                <a:spcPct val="100000"/>
              </a:lnSpc>
              <a:spcAft>
                <a:spcPct val="0"/>
              </a:spcAft>
              <a:buClrTx/>
              <a:buSzTx/>
              <a:buFontTx/>
              <a:buNone/>
            </a:pPr>
            <a:r>
              <a:rPr lang="ru-RU" sz="1800" smtClean="0">
                <a:solidFill>
                  <a:srgbClr val="101122"/>
                </a:solidFill>
                <a:latin typeface="Georgia" pitchFamily="18" charset="0"/>
              </a:rPr>
              <a:t>2</a:t>
            </a:r>
            <a:r>
              <a:rPr lang="ru-RU" sz="1800" b="1" smtClean="0">
                <a:solidFill>
                  <a:srgbClr val="101122"/>
                </a:solidFill>
                <a:latin typeface="Georgia" pitchFamily="18" charset="0"/>
              </a:rPr>
              <a:t>. </a:t>
            </a:r>
            <a:r>
              <a:rPr lang="ru-RU" sz="1800" smtClean="0">
                <a:latin typeface="Georgia" pitchFamily="18" charset="0"/>
              </a:rPr>
              <a:t>Саша и Маша решают задачи. Саша может решить 20 задач за то время,  за которое Маша может решить в 2  раза меньше задач.  Саша и Маша вместе могут решить 20 этих задач за 2 ч. За сколько часов Саша самостоятельно может решить 20 задач?</a:t>
            </a:r>
          </a:p>
          <a:p>
            <a:pPr marL="15875" indent="347663" eaLnBrk="1" hangingPunct="1">
              <a:lnSpc>
                <a:spcPct val="100000"/>
              </a:lnSpc>
              <a:spcAft>
                <a:spcPct val="0"/>
              </a:spcAft>
              <a:buClrTx/>
              <a:buSzTx/>
              <a:buFontTx/>
              <a:buNone/>
            </a:pPr>
            <a:r>
              <a:rPr lang="ru-RU" sz="1800" smtClean="0">
                <a:latin typeface="Georgia" pitchFamily="18" charset="0"/>
              </a:rPr>
              <a:t>3. </a:t>
            </a:r>
            <a:r>
              <a:rPr lang="ru-RU" altLang="ru-RU" sz="1800" smtClean="0">
                <a:solidFill>
                  <a:srgbClr val="001642"/>
                </a:solidFill>
                <a:latin typeface="Georgia" pitchFamily="18" charset="0"/>
              </a:rPr>
              <a:t>Первый и второй насосы наполняют бассейн за 9 минут, второй и третий — за 14 минут, а первый и третий — за 18 минут. За сколько минут эти три насоса заполнят бассейн, работая вместе?</a:t>
            </a:r>
          </a:p>
          <a:p>
            <a:pPr marL="15875" indent="347663" eaLnBrk="1" hangingPunct="1">
              <a:lnSpc>
                <a:spcPct val="100000"/>
              </a:lnSpc>
              <a:spcAft>
                <a:spcPct val="0"/>
              </a:spcAft>
              <a:buClrTx/>
              <a:buSzTx/>
              <a:buFontTx/>
              <a:buNone/>
            </a:pPr>
            <a:r>
              <a:rPr lang="ru-RU" sz="1800" smtClean="0">
                <a:solidFill>
                  <a:srgbClr val="001642"/>
                </a:solidFill>
                <a:latin typeface="Georgia" pitchFamily="18" charset="0"/>
              </a:rPr>
              <a:t>4. </a:t>
            </a:r>
            <a:r>
              <a:rPr lang="ru-RU" sz="1800" smtClean="0">
                <a:latin typeface="Georgia" pitchFamily="18" charset="0"/>
              </a:rPr>
              <a:t>Первый насос наполняет бак за 19 минут, второй — за 57 минут, а третий — за 1 час 16 минут. За сколько минут наполнят бак три насоса, работая одновременно? </a:t>
            </a:r>
          </a:p>
          <a:p>
            <a:pPr marL="15875" indent="347663" eaLnBrk="1" hangingPunct="1">
              <a:lnSpc>
                <a:spcPct val="100000"/>
              </a:lnSpc>
              <a:spcAft>
                <a:spcPct val="0"/>
              </a:spcAft>
              <a:buClrTx/>
              <a:buSzTx/>
              <a:buFontTx/>
              <a:buNone/>
            </a:pPr>
            <a:r>
              <a:rPr lang="ru-RU" sz="1800" smtClean="0">
                <a:latin typeface="Georgia" pitchFamily="18" charset="0"/>
              </a:rPr>
              <a:t>5. Каждый из двух рабочих одинаковой квалификации может выполнить заказ за 15 часов. Через 3 часа после того, как один из них приступил к выполнению заказа, к нему присоединился второй рабочий, и работу над заказом они довели до конца уже вместе. Сколько часов потребовалось на выполнение всего заказа? </a:t>
            </a:r>
          </a:p>
          <a:p>
            <a:pPr marL="15875" indent="347663" eaLnBrk="1" hangingPunct="1">
              <a:lnSpc>
                <a:spcPct val="100000"/>
              </a:lnSpc>
              <a:spcAft>
                <a:spcPct val="0"/>
              </a:spcAft>
              <a:buClrTx/>
              <a:buSzTx/>
              <a:buFontTx/>
              <a:buNone/>
            </a:pPr>
            <a:endParaRPr lang="ru-RU" sz="1800" smtClean="0">
              <a:latin typeface="Georgia" pitchFamily="18" charset="0"/>
            </a:endParaRPr>
          </a:p>
          <a:p>
            <a:pPr marL="15875" indent="347663">
              <a:lnSpc>
                <a:spcPct val="73000"/>
              </a:lnSpc>
              <a:buFont typeface="Times New Roman" pitchFamily="18" charset="0"/>
              <a:buAutoNum type="arabicPeriod"/>
            </a:pPr>
            <a:endParaRPr lang="ru-RU" sz="1600" smtClean="0">
              <a:solidFill>
                <a:srgbClr val="001642"/>
              </a:solidFill>
              <a:latin typeface="Georgia" pitchFamily="18" charset="0"/>
            </a:endParaRPr>
          </a:p>
          <a:p>
            <a:pPr marL="15875" indent="347663">
              <a:lnSpc>
                <a:spcPct val="73000"/>
              </a:lnSpc>
              <a:buFont typeface="Times New Roman" pitchFamily="18" charset="0"/>
              <a:buNone/>
            </a:pPr>
            <a:endParaRPr lang="ru-RU" sz="1600" smtClean="0">
              <a:solidFill>
                <a:srgbClr val="001642"/>
              </a:solidFill>
              <a:latin typeface="Georgia" pitchFamily="18" charset="0"/>
            </a:endParaRPr>
          </a:p>
        </p:txBody>
      </p:sp>
    </p:spTree>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p:nvPr>
        </p:nvSpPr>
        <p:spPr/>
        <p:txBody>
          <a:bodyPr/>
          <a:lstStyle/>
          <a:p>
            <a:endParaRPr lang="ru-RU" smtClean="0">
              <a:effectLst/>
            </a:endParaRPr>
          </a:p>
        </p:txBody>
      </p:sp>
      <p:sp>
        <p:nvSpPr>
          <p:cNvPr id="41986" name="Rectangle 3"/>
          <p:cNvSpPr>
            <a:spLocks noGrp="1" noChangeArrowheads="1"/>
          </p:cNvSpPr>
          <p:nvPr>
            <p:ph type="body" idx="1"/>
          </p:nvPr>
        </p:nvSpPr>
        <p:spPr>
          <a:xfrm>
            <a:off x="684213" y="333375"/>
            <a:ext cx="8459787" cy="6524625"/>
          </a:xfrm>
        </p:spPr>
        <p:txBody>
          <a:bodyPr/>
          <a:lstStyle/>
          <a:p>
            <a:pPr>
              <a:buFont typeface="Times New Roman" pitchFamily="18" charset="0"/>
              <a:buNone/>
            </a:pPr>
            <a:endParaRPr lang="ru-RU" smtClean="0"/>
          </a:p>
        </p:txBody>
      </p:sp>
      <p:sp>
        <p:nvSpPr>
          <p:cNvPr id="41987" name="WordArt 4" descr="Бумажный пакет"/>
          <p:cNvSpPr>
            <a:spLocks noChangeArrowheads="1" noChangeShapeType="1" noTextEdit="1"/>
          </p:cNvSpPr>
          <p:nvPr/>
        </p:nvSpPr>
        <p:spPr bwMode="auto">
          <a:xfrm>
            <a:off x="1187450" y="1700213"/>
            <a:ext cx="5905500" cy="2808287"/>
          </a:xfrm>
          <a:prstGeom prst="rect">
            <a:avLst/>
          </a:prstGeom>
        </p:spPr>
        <p:txBody>
          <a:bodyPr wrap="none" fromWordArt="1">
            <a:prstTxWarp prst="textPlain">
              <a:avLst>
                <a:gd name="adj" fmla="val 50000"/>
              </a:avLst>
            </a:prstTxWarp>
          </a:bodyPr>
          <a:lstStyle/>
          <a:p>
            <a:pPr algn="ctr"/>
            <a:r>
              <a:rPr lang="ru-RU" sz="3600" i="1" kern="10">
                <a:ln w="9525">
                  <a:solidFill>
                    <a:srgbClr val="008000"/>
                  </a:solidFill>
                  <a:round/>
                  <a:headEnd/>
                  <a:tailEnd/>
                </a:ln>
                <a:blipFill dpi="0" rotWithShape="0">
                  <a:blip r:embed="rId2"/>
                  <a:srcRect/>
                  <a:tile tx="0" ty="0" sx="100000" sy="100000" flip="none" algn="tl"/>
                </a:blipFill>
                <a:effectLst>
                  <a:outerShdw dist="563972" dir="14049741" sx="125000" sy="125000" algn="tl" rotWithShape="0">
                    <a:srgbClr val="C7DFD3">
                      <a:alpha val="79999"/>
                    </a:srgbClr>
                  </a:outerShdw>
                </a:effectLst>
                <a:latin typeface="Mistral"/>
              </a:rPr>
              <a:t>Успехов в решении задач!!!</a:t>
            </a:r>
          </a:p>
          <a:p>
            <a:pPr algn="ctr"/>
            <a:r>
              <a:rPr lang="ru-RU" sz="3600" i="1" kern="10">
                <a:ln w="9525">
                  <a:solidFill>
                    <a:srgbClr val="008000"/>
                  </a:solidFill>
                  <a:round/>
                  <a:headEnd/>
                  <a:tailEnd/>
                </a:ln>
                <a:blipFill dpi="0" rotWithShape="0">
                  <a:blip r:embed="rId2"/>
                  <a:srcRect/>
                  <a:tile tx="0" ty="0" sx="100000" sy="100000" flip="none" algn="tl"/>
                </a:blipFill>
                <a:effectLst>
                  <a:outerShdw dist="563972" dir="14049741" sx="125000" sy="125000" algn="tl" rotWithShape="0">
                    <a:srgbClr val="C7DFD3">
                      <a:alpha val="79999"/>
                    </a:srgbClr>
                  </a:outerShdw>
                </a:effectLst>
                <a:latin typeface="Mistral"/>
              </a:rPr>
              <a:t>Приятной вам </a:t>
            </a:r>
          </a:p>
          <a:p>
            <a:pPr algn="ctr"/>
            <a:r>
              <a:rPr lang="ru-RU" sz="3600" i="1" kern="10">
                <a:ln w="9525">
                  <a:solidFill>
                    <a:srgbClr val="008000"/>
                  </a:solidFill>
                  <a:round/>
                  <a:headEnd/>
                  <a:tailEnd/>
                </a:ln>
                <a:blipFill dpi="0" rotWithShape="0">
                  <a:blip r:embed="rId2"/>
                  <a:srcRect/>
                  <a:tile tx="0" ty="0" sx="100000" sy="100000" flip="none" algn="tl"/>
                </a:blipFill>
                <a:effectLst>
                  <a:outerShdw dist="563972" dir="14049741" sx="125000" sy="125000" algn="tl" rotWithShape="0">
                    <a:srgbClr val="C7DFD3">
                      <a:alpha val="79999"/>
                    </a:srgbClr>
                  </a:outerShdw>
                </a:effectLst>
                <a:latin typeface="Mistral"/>
              </a:rPr>
              <a:t>совместной работы </a:t>
            </a:r>
          </a:p>
          <a:p>
            <a:pPr algn="ctr"/>
            <a:r>
              <a:rPr lang="ru-RU" sz="3600" i="1" kern="10">
                <a:ln w="9525">
                  <a:solidFill>
                    <a:srgbClr val="008000"/>
                  </a:solidFill>
                  <a:round/>
                  <a:headEnd/>
                  <a:tailEnd/>
                </a:ln>
                <a:blipFill dpi="0" rotWithShape="0">
                  <a:blip r:embed="rId2"/>
                  <a:srcRect/>
                  <a:tile tx="0" ty="0" sx="100000" sy="100000" flip="none" algn="tl"/>
                </a:blipFill>
                <a:effectLst>
                  <a:outerShdw dist="563972" dir="14049741" sx="125000" sy="125000" algn="tl" rotWithShape="0">
                    <a:srgbClr val="C7DFD3">
                      <a:alpha val="79999"/>
                    </a:srgbClr>
                  </a:outerShdw>
                </a:effectLst>
                <a:latin typeface="Mistral"/>
              </a:rPr>
              <a:t>при подготовке </a:t>
            </a:r>
          </a:p>
          <a:p>
            <a:pPr algn="ctr"/>
            <a:r>
              <a:rPr lang="ru-RU" sz="3600" i="1" kern="10">
                <a:ln w="9525">
                  <a:solidFill>
                    <a:srgbClr val="008000"/>
                  </a:solidFill>
                  <a:round/>
                  <a:headEnd/>
                  <a:tailEnd/>
                </a:ln>
                <a:blipFill dpi="0" rotWithShape="0">
                  <a:blip r:embed="rId2"/>
                  <a:srcRect/>
                  <a:tile tx="0" ty="0" sx="100000" sy="100000" flip="none" algn="tl"/>
                </a:blipFill>
                <a:effectLst>
                  <a:outerShdw dist="563972" dir="14049741" sx="125000" sy="125000" algn="tl" rotWithShape="0">
                    <a:srgbClr val="C7DFD3">
                      <a:alpha val="79999"/>
                    </a:srgbClr>
                  </a:outerShdw>
                </a:effectLst>
                <a:latin typeface="Mistral"/>
              </a:rPr>
              <a:t>к ОГЭ и ЕГЭ!!!</a:t>
            </a:r>
          </a:p>
        </p:txBody>
      </p:sp>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p:txBody>
          <a:bodyPr/>
          <a:lstStyle/>
          <a:p>
            <a:r>
              <a:rPr lang="ru-RU" b="1" smtClean="0">
                <a:effectLst/>
              </a:rPr>
              <a:t>Задачи на работу</a:t>
            </a:r>
            <a:r>
              <a:rPr lang="ru-RU" smtClean="0">
                <a:effectLst/>
              </a:rPr>
              <a:t> -  </a:t>
            </a:r>
            <a:r>
              <a:rPr lang="ru-RU" b="1" smtClean="0">
                <a:effectLst/>
              </a:rPr>
              <a:t>задачи</a:t>
            </a:r>
            <a:r>
              <a:rPr lang="ru-RU" smtClean="0">
                <a:effectLst/>
              </a:rPr>
              <a:t> </a:t>
            </a:r>
            <a:r>
              <a:rPr lang="ru-RU" b="1" smtClean="0">
                <a:effectLst/>
              </a:rPr>
              <a:t>на прямую или обратную зависимость</a:t>
            </a:r>
          </a:p>
        </p:txBody>
      </p:sp>
      <p:sp>
        <p:nvSpPr>
          <p:cNvPr id="18434" name="Rectangle 3"/>
          <p:cNvSpPr>
            <a:spLocks noGrp="1" noChangeArrowheads="1"/>
          </p:cNvSpPr>
          <p:nvPr>
            <p:ph type="body" idx="1"/>
          </p:nvPr>
        </p:nvSpPr>
        <p:spPr>
          <a:xfrm>
            <a:off x="468313" y="1628775"/>
            <a:ext cx="7775575" cy="4608513"/>
          </a:xfrm>
        </p:spPr>
        <p:txBody>
          <a:bodyPr/>
          <a:lstStyle/>
          <a:p>
            <a:pPr>
              <a:lnSpc>
                <a:spcPct val="73000"/>
              </a:lnSpc>
            </a:pPr>
            <a:r>
              <a:rPr lang="ru-RU" sz="2500" smtClean="0">
                <a:latin typeface="Georgia" pitchFamily="18" charset="0"/>
              </a:rPr>
              <a:t>Производительность труда, время работы и объем выполненной работы за данное время – это тройка пропорциональных величин. </a:t>
            </a:r>
          </a:p>
          <a:p>
            <a:pPr>
              <a:lnSpc>
                <a:spcPct val="73000"/>
              </a:lnSpc>
            </a:pPr>
            <a:r>
              <a:rPr lang="ru-RU" sz="2500" smtClean="0">
                <a:latin typeface="Georgia" pitchFamily="18" charset="0"/>
              </a:rPr>
              <a:t>Зависимости бывают: </a:t>
            </a:r>
            <a:endParaRPr lang="ru-RU" sz="2500" i="1" smtClean="0">
              <a:latin typeface="Georgia" pitchFamily="18" charset="0"/>
            </a:endParaRPr>
          </a:p>
          <a:p>
            <a:pPr>
              <a:lnSpc>
                <a:spcPct val="73000"/>
              </a:lnSpc>
              <a:buFont typeface="Times New Roman" pitchFamily="18" charset="0"/>
              <a:buNone/>
            </a:pPr>
            <a:r>
              <a:rPr lang="ru-RU" sz="2500" i="1" smtClean="0">
                <a:latin typeface="Georgia" pitchFamily="18" charset="0"/>
              </a:rPr>
              <a:t>─ </a:t>
            </a:r>
            <a:r>
              <a:rPr lang="ru-RU" sz="2500" b="1" i="1" smtClean="0">
                <a:latin typeface="Georgia" pitchFamily="18" charset="0"/>
              </a:rPr>
              <a:t>прямые</a:t>
            </a:r>
            <a:r>
              <a:rPr lang="ru-RU" sz="2500" i="1" smtClean="0">
                <a:latin typeface="Georgia" pitchFamily="18" charset="0"/>
              </a:rPr>
              <a:t> </a:t>
            </a:r>
            <a:r>
              <a:rPr lang="ru-RU" sz="2500" smtClean="0">
                <a:latin typeface="Georgia" pitchFamily="18" charset="0"/>
              </a:rPr>
              <a:t>– когда изменение одной величины приводит к изменению второй величины в ту же самую сторону (например, </a:t>
            </a:r>
            <a:r>
              <a:rPr lang="ru-RU" sz="2500" smtClean="0">
                <a:solidFill>
                  <a:srgbClr val="CC0000"/>
                </a:solidFill>
                <a:latin typeface="Georgia" pitchFamily="18" charset="0"/>
              </a:rPr>
              <a:t>если увеличить производительность деталей, то и общий объём выполненной работы увеличится</a:t>
            </a:r>
            <a:r>
              <a:rPr lang="ru-RU" sz="2500" smtClean="0">
                <a:latin typeface="Georgia" pitchFamily="18" charset="0"/>
              </a:rPr>
              <a:t>)</a:t>
            </a:r>
            <a:endParaRPr lang="ru-RU" sz="2500" i="1" smtClean="0">
              <a:latin typeface="Georgia" pitchFamily="18" charset="0"/>
            </a:endParaRPr>
          </a:p>
          <a:p>
            <a:pPr>
              <a:lnSpc>
                <a:spcPct val="73000"/>
              </a:lnSpc>
              <a:buFont typeface="Times New Roman" pitchFamily="18" charset="0"/>
              <a:buNone/>
            </a:pPr>
            <a:r>
              <a:rPr lang="ru-RU" sz="2500" i="1" smtClean="0">
                <a:latin typeface="Georgia" pitchFamily="18" charset="0"/>
              </a:rPr>
              <a:t>─ </a:t>
            </a:r>
            <a:r>
              <a:rPr lang="ru-RU" sz="2500" b="1" i="1" smtClean="0">
                <a:latin typeface="Georgia" pitchFamily="18" charset="0"/>
              </a:rPr>
              <a:t>обратные</a:t>
            </a:r>
            <a:r>
              <a:rPr lang="ru-RU" sz="2500" i="1" smtClean="0">
                <a:latin typeface="Georgia" pitchFamily="18" charset="0"/>
              </a:rPr>
              <a:t> </a:t>
            </a:r>
            <a:r>
              <a:rPr lang="ru-RU" sz="2500" smtClean="0">
                <a:latin typeface="Georgia" pitchFamily="18" charset="0"/>
              </a:rPr>
              <a:t>– когда увеличение одной величины приводит к уменьшению другой (например, </a:t>
            </a:r>
            <a:r>
              <a:rPr lang="ru-RU" sz="2500" smtClean="0">
                <a:solidFill>
                  <a:srgbClr val="CC0000"/>
                </a:solidFill>
                <a:latin typeface="Georgia" pitchFamily="18" charset="0"/>
              </a:rPr>
              <a:t>если нужно сделать определённое количество деталей, то при увеличении производительности, время, затрачиваемое на работу, уменьшится</a:t>
            </a:r>
            <a:r>
              <a:rPr lang="ru-RU" sz="2500" smtClean="0">
                <a:latin typeface="Georgia" pitchFamily="18" charset="0"/>
              </a:rPr>
              <a:t>). </a:t>
            </a:r>
          </a:p>
        </p:txBody>
      </p:sp>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a:xfrm>
            <a:off x="1116013" y="476250"/>
            <a:ext cx="6840537" cy="941388"/>
          </a:xfrm>
        </p:spPr>
        <p:txBody>
          <a:bodyPr/>
          <a:lstStyle/>
          <a:p>
            <a:r>
              <a:rPr lang="ru-RU" sz="2800" b="1" i="1" smtClean="0">
                <a:effectLst/>
              </a:rPr>
              <a:t>Задачи на работу</a:t>
            </a:r>
            <a:r>
              <a:rPr lang="ru-RU" sz="2800" i="1" smtClean="0">
                <a:effectLst/>
              </a:rPr>
              <a:t> д</a:t>
            </a:r>
            <a:r>
              <a:rPr lang="ru-RU" sz="2800" smtClean="0">
                <a:effectLst/>
              </a:rPr>
              <a:t>елятся </a:t>
            </a:r>
            <a:r>
              <a:rPr lang="ru-RU" sz="2800" b="1" i="1" smtClean="0">
                <a:effectLst/>
              </a:rPr>
              <a:t>на две группы</a:t>
            </a:r>
            <a:r>
              <a:rPr lang="ru-RU" sz="2800" smtClean="0">
                <a:effectLst/>
              </a:rPr>
              <a:t>: </a:t>
            </a:r>
            <a:br>
              <a:rPr lang="ru-RU" sz="2800" smtClean="0">
                <a:effectLst/>
              </a:rPr>
            </a:br>
            <a:endParaRPr lang="ru-RU" sz="2800" smtClean="0">
              <a:effectLst/>
            </a:endParaRPr>
          </a:p>
        </p:txBody>
      </p:sp>
      <p:sp>
        <p:nvSpPr>
          <p:cNvPr id="19458" name="Rectangle 3"/>
          <p:cNvSpPr>
            <a:spLocks noGrp="1" noChangeArrowheads="1"/>
          </p:cNvSpPr>
          <p:nvPr>
            <p:ph type="body" idx="1"/>
          </p:nvPr>
        </p:nvSpPr>
        <p:spPr>
          <a:xfrm>
            <a:off x="684213" y="1604963"/>
            <a:ext cx="7416800" cy="4560887"/>
          </a:xfrm>
        </p:spPr>
        <p:txBody>
          <a:bodyPr/>
          <a:lstStyle/>
          <a:p>
            <a:pPr>
              <a:buFont typeface="Times New Roman" pitchFamily="18" charset="0"/>
              <a:buNone/>
            </a:pPr>
            <a:r>
              <a:rPr lang="ru-RU" smtClean="0"/>
              <a:t>1) задачи, в которых выполняемый </a:t>
            </a:r>
            <a:r>
              <a:rPr lang="ru-RU" i="1" smtClean="0"/>
              <a:t>объем </a:t>
            </a:r>
            <a:r>
              <a:rPr lang="ru-RU" smtClean="0"/>
              <a:t>работы </a:t>
            </a:r>
            <a:r>
              <a:rPr lang="ru-RU" i="1" smtClean="0"/>
              <a:t>известен </a:t>
            </a:r>
            <a:r>
              <a:rPr lang="ru-RU" smtClean="0"/>
              <a:t>или его </a:t>
            </a:r>
            <a:r>
              <a:rPr lang="ru-RU" i="1" smtClean="0"/>
              <a:t>нужно определить </a:t>
            </a:r>
            <a:r>
              <a:rPr lang="ru-RU" smtClean="0"/>
              <a:t>(например, количество изготовленных деталей, количество гектар вспаханной земли, объем бассейна и т.д.); </a:t>
            </a:r>
          </a:p>
          <a:p>
            <a:pPr>
              <a:buFont typeface="Times New Roman" pitchFamily="18" charset="0"/>
              <a:buNone/>
            </a:pPr>
            <a:r>
              <a:rPr lang="ru-RU" smtClean="0"/>
              <a:t>2) задачи, в которых вообще не сказано, какая работа выполняется или эта работа задана неявно (в таких задачах зачастую задано только время). </a:t>
            </a:r>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txBody>
          <a:bodyPr/>
          <a:lstStyle/>
          <a:p>
            <a:r>
              <a:rPr lang="ru-RU" b="1" smtClean="0">
                <a:effectLst/>
              </a:rPr>
              <a:t>Типы задач на работу</a:t>
            </a:r>
            <a:r>
              <a:rPr lang="ru-RU" smtClean="0">
                <a:effectLst/>
              </a:rPr>
              <a:t> </a:t>
            </a:r>
          </a:p>
        </p:txBody>
      </p:sp>
      <p:sp>
        <p:nvSpPr>
          <p:cNvPr id="20482" name="Rectangle 3"/>
          <p:cNvSpPr>
            <a:spLocks noGrp="1" noChangeArrowheads="1"/>
          </p:cNvSpPr>
          <p:nvPr>
            <p:ph type="body" idx="1"/>
          </p:nvPr>
        </p:nvSpPr>
        <p:spPr>
          <a:xfrm>
            <a:off x="684213" y="1341438"/>
            <a:ext cx="7559675" cy="3816350"/>
          </a:xfrm>
        </p:spPr>
        <p:txBody>
          <a:bodyPr/>
          <a:lstStyle/>
          <a:p>
            <a:pPr>
              <a:buFont typeface="Times New Roman" pitchFamily="18" charset="0"/>
              <a:buNone/>
            </a:pPr>
            <a:r>
              <a:rPr lang="ru-RU" smtClean="0"/>
              <a:t>- задачи, в которых выполняется </a:t>
            </a:r>
            <a:r>
              <a:rPr lang="ru-RU" b="1" i="1" smtClean="0"/>
              <a:t>раздельная работа </a:t>
            </a:r>
            <a:r>
              <a:rPr lang="ru-RU" smtClean="0"/>
              <a:t>- эти задачи решаются аналогично задачам на движение; </a:t>
            </a:r>
          </a:p>
          <a:p>
            <a:pPr>
              <a:buFont typeface="Times New Roman" pitchFamily="18" charset="0"/>
              <a:buNone/>
            </a:pPr>
            <a:r>
              <a:rPr lang="ru-RU" smtClean="0"/>
              <a:t>- задачи на </a:t>
            </a:r>
            <a:r>
              <a:rPr lang="ru-RU" b="1" i="1" smtClean="0"/>
              <a:t>совместную работу</a:t>
            </a:r>
            <a:r>
              <a:rPr lang="ru-RU" smtClean="0"/>
              <a:t>. </a:t>
            </a:r>
          </a:p>
        </p:txBody>
      </p:sp>
      <p:pic>
        <p:nvPicPr>
          <p:cNvPr id="20483" name="Рисунок 3" descr="people1.gif"/>
          <p:cNvPicPr>
            <a:picLocks noChangeAspect="1"/>
          </p:cNvPicPr>
          <p:nvPr/>
        </p:nvPicPr>
        <p:blipFill>
          <a:blip r:embed="rId2"/>
          <a:srcRect/>
          <a:stretch>
            <a:fillRect/>
          </a:stretch>
        </p:blipFill>
        <p:spPr bwMode="auto">
          <a:xfrm>
            <a:off x="1258888" y="4149725"/>
            <a:ext cx="2122487" cy="2301875"/>
          </a:xfrm>
          <a:prstGeom prst="rect">
            <a:avLst/>
          </a:prstGeom>
          <a:noFill/>
          <a:ln w="9525">
            <a:noFill/>
            <a:miter lim="800000"/>
            <a:headEnd/>
            <a:tailEnd/>
          </a:ln>
        </p:spPr>
      </p:pic>
      <p:pic>
        <p:nvPicPr>
          <p:cNvPr id="20484" name="Рисунок 3" descr="people1.gif"/>
          <p:cNvPicPr>
            <a:picLocks noChangeAspect="1"/>
          </p:cNvPicPr>
          <p:nvPr/>
        </p:nvPicPr>
        <p:blipFill>
          <a:blip r:embed="rId2"/>
          <a:srcRect/>
          <a:stretch>
            <a:fillRect/>
          </a:stretch>
        </p:blipFill>
        <p:spPr bwMode="auto">
          <a:xfrm>
            <a:off x="3708400" y="4221163"/>
            <a:ext cx="2055813" cy="2230437"/>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ru-RU" sz="2400" b="1" smtClean="0">
                <a:effectLst/>
              </a:rPr>
              <a:t>Пример задачи на раздельную работу</a:t>
            </a:r>
          </a:p>
        </p:txBody>
      </p:sp>
      <p:sp>
        <p:nvSpPr>
          <p:cNvPr id="21506" name="Rectangle 92"/>
          <p:cNvSpPr>
            <a:spLocks noGrp="1" noChangeArrowheads="1"/>
          </p:cNvSpPr>
          <p:nvPr>
            <p:ph type="body" sz="half" idx="1"/>
          </p:nvPr>
        </p:nvSpPr>
        <p:spPr>
          <a:xfrm>
            <a:off x="468313" y="1125538"/>
            <a:ext cx="8147050" cy="1679575"/>
          </a:xfrm>
        </p:spPr>
        <p:txBody>
          <a:bodyPr/>
          <a:lstStyle/>
          <a:p>
            <a:pPr>
              <a:lnSpc>
                <a:spcPct val="83000"/>
              </a:lnSpc>
              <a:buFont typeface="Times New Roman" pitchFamily="18" charset="0"/>
              <a:buNone/>
            </a:pPr>
            <a:r>
              <a:rPr lang="ru-RU" sz="2000" b="1" smtClean="0">
                <a:solidFill>
                  <a:srgbClr val="4D14BE"/>
                </a:solidFill>
                <a:latin typeface="Georgia" pitchFamily="18" charset="0"/>
              </a:rPr>
              <a:t>   №1. (</a:t>
            </a:r>
            <a:r>
              <a:rPr lang="ru-RU" altLang="ru-RU" sz="1500" b="1" smtClean="0">
                <a:solidFill>
                  <a:schemeClr val="tx1"/>
                </a:solidFill>
              </a:rPr>
              <a:t>из открытого банка заданий ОГЭ -2019, ФИПИ)</a:t>
            </a:r>
            <a:r>
              <a:rPr lang="ru-RU" sz="2000" b="1" smtClean="0">
                <a:solidFill>
                  <a:srgbClr val="4D14BE"/>
                </a:solidFill>
                <a:latin typeface="Georgia" pitchFamily="18" charset="0"/>
              </a:rPr>
              <a:t> Первая труба пропускает на 2 литра воды в минуту меньше, чем вторая. Сколько литров воды в минуту пропускает вторая труба, если резервуар объёмом 130 литров она заполняет на 4 минуты быстрее, чем первая труба заполняет резервуар объёмом 136 литров?</a:t>
            </a:r>
            <a:r>
              <a:rPr lang="ru-RU" sz="2500" b="1" smtClean="0">
                <a:solidFill>
                  <a:srgbClr val="4D14BE"/>
                </a:solidFill>
                <a:latin typeface="Georgia" pitchFamily="18" charset="0"/>
              </a:rPr>
              <a:t> </a:t>
            </a:r>
          </a:p>
        </p:txBody>
      </p:sp>
      <p:graphicFrame>
        <p:nvGraphicFramePr>
          <p:cNvPr id="51329" name="Group 129"/>
          <p:cNvGraphicFramePr>
            <a:graphicFrameLocks noGrp="1"/>
          </p:cNvGraphicFramePr>
          <p:nvPr>
            <p:ph sz="half" idx="2"/>
          </p:nvPr>
        </p:nvGraphicFramePr>
        <p:xfrm>
          <a:off x="539750" y="3357563"/>
          <a:ext cx="3384550" cy="2106612"/>
        </p:xfrm>
        <a:graphic>
          <a:graphicData uri="http://schemas.openxmlformats.org/drawingml/2006/table">
            <a:tbl>
              <a:tblPr/>
              <a:tblGrid>
                <a:gridCol w="958850"/>
                <a:gridCol w="841375"/>
                <a:gridCol w="647700"/>
                <a:gridCol w="936625"/>
              </a:tblGrid>
              <a:tr h="433388">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r>
                        <a:rPr kumimoji="0" lang="en-US" sz="1700" b="1" i="0" u="none" strike="noStrike" cap="none" normalizeH="0" baseline="0" smtClean="0">
                          <a:ln>
                            <a:noFill/>
                          </a:ln>
                          <a:solidFill>
                            <a:srgbClr val="000000"/>
                          </a:solidFill>
                          <a:effectLst/>
                          <a:latin typeface="Georgia" pitchFamily="18" charset="0"/>
                        </a:rPr>
                        <a:t>v</a:t>
                      </a:r>
                      <a:r>
                        <a:rPr kumimoji="0" lang="ru-RU" sz="1700" b="0" i="0" u="none" strike="noStrike" cap="none" normalizeH="0" baseline="0" smtClean="0">
                          <a:ln>
                            <a:noFill/>
                          </a:ln>
                          <a:solidFill>
                            <a:srgbClr val="000000"/>
                          </a:solidFill>
                          <a:effectLst/>
                          <a:latin typeface="Arial" charset="0"/>
                        </a:rPr>
                        <a:t>, л/мин.</a:t>
                      </a: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r>
                        <a:rPr kumimoji="0" lang="en-US" sz="1700" b="0" i="0" u="none" strike="noStrike" cap="none" normalizeH="0" baseline="0" smtClean="0">
                          <a:ln>
                            <a:noFill/>
                          </a:ln>
                          <a:solidFill>
                            <a:srgbClr val="000000"/>
                          </a:solidFill>
                          <a:effectLst/>
                          <a:latin typeface="Arial" charset="0"/>
                        </a:rPr>
                        <a:t>V</a:t>
                      </a:r>
                      <a:r>
                        <a:rPr kumimoji="0" lang="ru-RU" sz="1700" b="0" i="0" u="none" strike="noStrike" cap="none" normalizeH="0" baseline="0" smtClean="0">
                          <a:ln>
                            <a:noFill/>
                          </a:ln>
                          <a:solidFill>
                            <a:srgbClr val="000000"/>
                          </a:solidFill>
                          <a:effectLst/>
                          <a:latin typeface="Arial" charset="0"/>
                        </a:rPr>
                        <a:t>, л</a:t>
                      </a: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r>
                        <a:rPr kumimoji="0" lang="en-US" sz="1700" b="0" i="0" u="none" strike="noStrike" cap="none" normalizeH="0" baseline="0" smtClean="0">
                          <a:ln>
                            <a:noFill/>
                          </a:ln>
                          <a:solidFill>
                            <a:srgbClr val="000000"/>
                          </a:solidFill>
                          <a:effectLst/>
                          <a:latin typeface="Arial" charset="0"/>
                        </a:rPr>
                        <a:t>t</a:t>
                      </a:r>
                      <a:r>
                        <a:rPr kumimoji="0" lang="ru-RU" sz="1700" b="0" i="0" u="none" strike="noStrike" cap="none" normalizeH="0" baseline="0" smtClean="0">
                          <a:ln>
                            <a:noFill/>
                          </a:ln>
                          <a:solidFill>
                            <a:srgbClr val="000000"/>
                          </a:solidFill>
                          <a:effectLst/>
                          <a:latin typeface="Arial" charset="0"/>
                        </a:rPr>
                        <a:t>, мин</a:t>
                      </a: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r>
              <a:tr h="808038">
                <a:tc>
                  <a:txBody>
                    <a:bodyPr/>
                    <a:lstStyle/>
                    <a:p>
                      <a:pPr marL="0" marR="0" lvl="0" indent="0" algn="l" defTabSz="914400" rtl="0" eaLnBrk="1" fontAlgn="base" latinLnBrk="0" hangingPunct="1">
                        <a:lnSpc>
                          <a:spcPct val="93000"/>
                        </a:lnSpc>
                        <a:spcBef>
                          <a:spcPct val="0"/>
                        </a:spcBef>
                        <a:spcAft>
                          <a:spcPts val="1288"/>
                        </a:spcAft>
                        <a:buClrTx/>
                        <a:buSzTx/>
                        <a:buFontTx/>
                        <a:buNone/>
                        <a:tabLst/>
                      </a:pPr>
                      <a:r>
                        <a:rPr kumimoji="0" lang="ru-RU" sz="1700" b="0" i="0" u="none" strike="noStrike" cap="none" normalizeH="0" baseline="0" smtClean="0">
                          <a:ln>
                            <a:noFill/>
                          </a:ln>
                          <a:solidFill>
                            <a:srgbClr val="000000"/>
                          </a:solidFill>
                          <a:effectLst/>
                          <a:latin typeface="Arial" charset="0"/>
                        </a:rPr>
                        <a:t>1 труба</a:t>
                      </a: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r>
              <a:tr h="725488">
                <a:tc>
                  <a:txBody>
                    <a:bodyPr/>
                    <a:lstStyle/>
                    <a:p>
                      <a:pPr marL="0" marR="0" lvl="0" indent="0" algn="l" defTabSz="914400" rtl="0" eaLnBrk="1" fontAlgn="base" latinLnBrk="0" hangingPunct="1">
                        <a:lnSpc>
                          <a:spcPct val="93000"/>
                        </a:lnSpc>
                        <a:spcBef>
                          <a:spcPct val="0"/>
                        </a:spcBef>
                        <a:spcAft>
                          <a:spcPts val="1288"/>
                        </a:spcAft>
                        <a:buClrTx/>
                        <a:buSzTx/>
                        <a:buFontTx/>
                        <a:buNone/>
                        <a:tabLst/>
                      </a:pPr>
                      <a:r>
                        <a:rPr kumimoji="0" lang="ru-RU" sz="1700" b="0" i="0" u="none" strike="noStrike" cap="none" normalizeH="0" baseline="0" smtClean="0">
                          <a:ln>
                            <a:noFill/>
                          </a:ln>
                          <a:solidFill>
                            <a:srgbClr val="000000"/>
                          </a:solidFill>
                          <a:effectLst/>
                          <a:latin typeface="Arial" charset="0"/>
                        </a:rPr>
                        <a:t>2 труба</a:t>
                      </a: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3000"/>
                        </a:lnSpc>
                        <a:spcBef>
                          <a:spcPct val="0"/>
                        </a:spcBef>
                        <a:spcAft>
                          <a:spcPts val="1288"/>
                        </a:spcAft>
                        <a:buClrTx/>
                        <a:buSzTx/>
                        <a:buFontTx/>
                        <a:buNone/>
                        <a:tabLst/>
                      </a:pPr>
                      <a:endParaRPr kumimoji="0" lang="ru-RU" sz="1700" b="0" i="0" u="none" strike="noStrike" cap="none" normalizeH="0" baseline="0" smtClean="0">
                        <a:ln>
                          <a:noFill/>
                        </a:ln>
                        <a:solidFill>
                          <a:srgbClr val="000000"/>
                        </a:solidFill>
                        <a:effectLst/>
                        <a:latin typeface="Arial" charset="0"/>
                      </a:endParaRPr>
                    </a:p>
                  </a:txBody>
                  <a:tcPr horzOverflow="overflow">
                    <a:lnL w="38100" cap="flat" cmpd="sng" algn="ctr">
                      <a:solidFill>
                        <a:srgbClr val="006600"/>
                      </a:solidFill>
                      <a:prstDash val="solid"/>
                      <a:round/>
                      <a:headEnd type="none" w="med" len="med"/>
                      <a:tailEnd type="none" w="med" len="med"/>
                    </a:lnL>
                    <a:lnR w="38100" cap="flat" cmpd="sng" algn="ctr">
                      <a:solidFill>
                        <a:srgbClr val="006600"/>
                      </a:solidFill>
                      <a:prstDash val="solid"/>
                      <a:round/>
                      <a:headEnd type="none" w="med" len="med"/>
                      <a:tailEnd type="none" w="med" len="med"/>
                    </a:lnR>
                    <a:lnT w="38100" cap="flat" cmpd="sng" algn="ctr">
                      <a:solidFill>
                        <a:srgbClr val="006600"/>
                      </a:solidFill>
                      <a:prstDash val="solid"/>
                      <a:round/>
                      <a:headEnd type="none" w="med" len="med"/>
                      <a:tailEnd type="none" w="med" len="med"/>
                    </a:lnT>
                    <a:lnB w="38100" cap="flat" cmpd="sng" algn="ctr">
                      <a:solidFill>
                        <a:srgbClr val="0066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a:xfrm>
            <a:off x="684213" y="476250"/>
            <a:ext cx="7704137" cy="1728788"/>
          </a:xfrm>
        </p:spPr>
        <p:txBody>
          <a:bodyPr/>
          <a:lstStyle/>
          <a:p>
            <a:r>
              <a:rPr lang="ru-RU" sz="2000" b="1" smtClean="0">
                <a:solidFill>
                  <a:schemeClr val="tx1"/>
                </a:solidFill>
                <a:effectLst/>
              </a:rPr>
              <a:t>№2. </a:t>
            </a:r>
            <a:r>
              <a:rPr lang="ru-RU" sz="1600" b="1" smtClean="0">
                <a:solidFill>
                  <a:schemeClr val="tx1"/>
                </a:solidFill>
                <a:effectLst/>
              </a:rPr>
              <a:t>(из открытого банка заданий ЕГЭ -2019, ФИПИ)</a:t>
            </a:r>
            <a:r>
              <a:rPr lang="ru-RU" sz="2000" b="1" smtClean="0">
                <a:solidFill>
                  <a:schemeClr val="tx1"/>
                </a:solidFill>
                <a:effectLst/>
              </a:rPr>
              <a:t/>
            </a:r>
            <a:br>
              <a:rPr lang="ru-RU" sz="2000" b="1" smtClean="0">
                <a:solidFill>
                  <a:schemeClr val="tx1"/>
                </a:solidFill>
                <a:effectLst/>
              </a:rPr>
            </a:br>
            <a:r>
              <a:rPr lang="ru-RU" sz="2000" b="1" smtClean="0">
                <a:solidFill>
                  <a:schemeClr val="tx1"/>
                </a:solidFill>
                <a:effectLst/>
              </a:rPr>
              <a:t>На изготовление 540 деталей первый рабочий затрачивает на 12 часов меньше, чем второй рабочий на изготовление 600 деталей. Известно, что первый рабочий за час делает на 10 деталей больше, чем второй. Сколько деталей в час делает первый рабочий?</a:t>
            </a:r>
          </a:p>
        </p:txBody>
      </p:sp>
      <p:sp>
        <p:nvSpPr>
          <p:cNvPr id="26626" name="Rectangle 3"/>
          <p:cNvSpPr>
            <a:spLocks noGrp="1" noChangeArrowheads="1"/>
          </p:cNvSpPr>
          <p:nvPr>
            <p:ph type="body" idx="1"/>
          </p:nvPr>
        </p:nvSpPr>
        <p:spPr>
          <a:xfrm>
            <a:off x="468313" y="2492375"/>
            <a:ext cx="7991475" cy="4105275"/>
          </a:xfrm>
        </p:spPr>
        <p:txBody>
          <a:bodyPr/>
          <a:lstStyle/>
          <a:p>
            <a:pPr>
              <a:buFont typeface="Times New Roman" pitchFamily="18" charset="0"/>
              <a:buNone/>
            </a:pPr>
            <a:r>
              <a:rPr lang="ru-RU" sz="2000" b="1" smtClean="0">
                <a:latin typeface="Georgia" pitchFamily="18" charset="0"/>
              </a:rPr>
              <a:t>Решение:</a:t>
            </a:r>
          </a:p>
        </p:txBody>
      </p:sp>
      <p:graphicFrame>
        <p:nvGraphicFramePr>
          <p:cNvPr id="33827" name="Group 35"/>
          <p:cNvGraphicFramePr>
            <a:graphicFrameLocks noGrp="1"/>
          </p:cNvGraphicFramePr>
          <p:nvPr/>
        </p:nvGraphicFramePr>
        <p:xfrm>
          <a:off x="539750" y="2997200"/>
          <a:ext cx="3168650" cy="2171700"/>
        </p:xfrm>
        <a:graphic>
          <a:graphicData uri="http://schemas.openxmlformats.org/drawingml/2006/table">
            <a:tbl>
              <a:tblPr/>
              <a:tblGrid>
                <a:gridCol w="433388"/>
                <a:gridCol w="1077912"/>
                <a:gridCol w="663575"/>
                <a:gridCol w="993775"/>
              </a:tblGrid>
              <a:tr h="719138">
                <a:tc>
                  <a:txBody>
                    <a:bodyPr/>
                    <a:lstStyle/>
                    <a:p>
                      <a:pPr marL="0" marR="0" lvl="0" indent="0" algn="l" defTabSz="406400" rtl="0" eaLnBrk="0" fontAlgn="base" latinLnBrk="0" hangingPunct="0">
                        <a:lnSpc>
                          <a:spcPct val="93000"/>
                        </a:lnSpc>
                        <a:spcBef>
                          <a:spcPct val="0"/>
                        </a:spcBef>
                        <a:spcAft>
                          <a:spcPts val="1288"/>
                        </a:spcAft>
                        <a:buClr>
                          <a:srgbClr val="000000"/>
                        </a:buClr>
                        <a:buSzPct val="100000"/>
                        <a:buFont typeface="Times New Roman" pitchFamily="18" charset="0"/>
                        <a:buNone/>
                        <a:tabLst/>
                      </a:pPr>
                      <a:endParaRPr kumimoji="0" lang="ru-RU" sz="2500" b="0" i="0" u="none" strike="noStrike" cap="none" normalizeH="0" baseline="0" smtClean="0">
                        <a:ln>
                          <a:noFill/>
                        </a:ln>
                        <a:solidFill>
                          <a:srgbClr val="000000"/>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06400" rtl="0" eaLnBrk="0" fontAlgn="base" latinLnBrk="0" hangingPunct="0">
                        <a:lnSpc>
                          <a:spcPct val="93000"/>
                        </a:lnSpc>
                        <a:spcBef>
                          <a:spcPct val="0"/>
                        </a:spcBef>
                        <a:spcAft>
                          <a:spcPts val="1288"/>
                        </a:spcAft>
                        <a:buClr>
                          <a:srgbClr val="000000"/>
                        </a:buClr>
                        <a:buSzPct val="100000"/>
                        <a:buFont typeface="Times New Roman" pitchFamily="18" charset="0"/>
                        <a:buNone/>
                        <a:tabLst/>
                      </a:pPr>
                      <a:r>
                        <a:rPr kumimoji="0" lang="ru-RU" sz="1600" b="1" i="1" u="none" strike="noStrike" cap="none" normalizeH="0" baseline="0" smtClean="0">
                          <a:ln>
                            <a:noFill/>
                          </a:ln>
                          <a:solidFill>
                            <a:srgbClr val="3333CC"/>
                          </a:solidFill>
                          <a:effectLst/>
                          <a:latin typeface="Georgia" pitchFamily="18" charset="0"/>
                          <a:cs typeface="Arial" charset="0"/>
                        </a:rPr>
                        <a:t>Р, дет/час</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06400" rtl="0" eaLnBrk="0" fontAlgn="base" latinLnBrk="0" hangingPunct="0">
                        <a:lnSpc>
                          <a:spcPct val="93000"/>
                        </a:lnSpc>
                        <a:spcBef>
                          <a:spcPct val="0"/>
                        </a:spcBef>
                        <a:spcAft>
                          <a:spcPts val="1288"/>
                        </a:spcAft>
                        <a:buClr>
                          <a:srgbClr val="000000"/>
                        </a:buClr>
                        <a:buSzPct val="100000"/>
                        <a:buFont typeface="Times New Roman" pitchFamily="18" charset="0"/>
                        <a:buNone/>
                        <a:tabLst/>
                      </a:pPr>
                      <a:r>
                        <a:rPr kumimoji="0" lang="ru-RU" sz="1600" b="1" i="1" u="none" strike="noStrike" cap="none" normalizeH="0" baseline="0" smtClean="0">
                          <a:ln>
                            <a:noFill/>
                          </a:ln>
                          <a:solidFill>
                            <a:srgbClr val="3333CC"/>
                          </a:solidFill>
                          <a:effectLst/>
                          <a:latin typeface="Georgia" pitchFamily="18" charset="0"/>
                          <a:cs typeface="Arial" charset="0"/>
                        </a:rPr>
                        <a:t>А, дет</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06400" rtl="0" eaLnBrk="0" fontAlgn="base" latinLnBrk="0" hangingPunct="0">
                        <a:lnSpc>
                          <a:spcPct val="93000"/>
                        </a:lnSpc>
                        <a:spcBef>
                          <a:spcPct val="0"/>
                        </a:spcBef>
                        <a:spcAft>
                          <a:spcPts val="1288"/>
                        </a:spcAft>
                        <a:buClr>
                          <a:srgbClr val="000000"/>
                        </a:buClr>
                        <a:buSzPct val="100000"/>
                        <a:buFont typeface="Times New Roman" pitchFamily="18" charset="0"/>
                        <a:buNone/>
                        <a:tabLst/>
                      </a:pPr>
                      <a:r>
                        <a:rPr kumimoji="0" lang="en-US" sz="1600" b="1" i="1" u="none" strike="noStrike" cap="none" normalizeH="0" baseline="0" smtClean="0">
                          <a:ln>
                            <a:noFill/>
                          </a:ln>
                          <a:solidFill>
                            <a:srgbClr val="3333CC"/>
                          </a:solidFill>
                          <a:effectLst/>
                          <a:latin typeface="Georgia" pitchFamily="18" charset="0"/>
                          <a:cs typeface="Arial" charset="0"/>
                        </a:rPr>
                        <a:t>t</a:t>
                      </a:r>
                      <a:r>
                        <a:rPr kumimoji="0" lang="ru-RU" sz="1600" b="1" i="1" u="none" strike="noStrike" cap="none" normalizeH="0" baseline="0" smtClean="0">
                          <a:ln>
                            <a:noFill/>
                          </a:ln>
                          <a:solidFill>
                            <a:srgbClr val="3333CC"/>
                          </a:solidFill>
                          <a:effectLst/>
                          <a:latin typeface="Georgia" pitchFamily="18" charset="0"/>
                          <a:cs typeface="Arial" charset="0"/>
                        </a:rPr>
                        <a:t>, ч</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1675">
                <a:tc>
                  <a:txBody>
                    <a:bodyPr/>
                    <a:lstStyle/>
                    <a:p>
                      <a:pPr marL="0" marR="0" lvl="0" indent="0" algn="ctr" defTabSz="406400" rtl="0" eaLnBrk="0" fontAlgn="base" latinLnBrk="0" hangingPunct="0">
                        <a:lnSpc>
                          <a:spcPct val="93000"/>
                        </a:lnSpc>
                        <a:spcBef>
                          <a:spcPct val="0"/>
                        </a:spcBef>
                        <a:spcAft>
                          <a:spcPts val="1288"/>
                        </a:spcAft>
                        <a:buClr>
                          <a:srgbClr val="000000"/>
                        </a:buClr>
                        <a:buSzPct val="100000"/>
                        <a:buFont typeface="Times New Roman" pitchFamily="18" charset="0"/>
                        <a:buNone/>
                        <a:tabLst/>
                      </a:pPr>
                      <a:r>
                        <a:rPr kumimoji="0" lang="ru-RU" sz="2500" b="0" i="1" u="none" strike="noStrike" cap="none" normalizeH="0" baseline="0" smtClean="0">
                          <a:ln>
                            <a:noFill/>
                          </a:ln>
                          <a:solidFill>
                            <a:srgbClr val="3333CC"/>
                          </a:solidFill>
                          <a:effectLst/>
                          <a:latin typeface="Georgia" pitchFamily="18" charset="0"/>
                          <a:cs typeface="Arial"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06400" rtl="0" eaLnBrk="0" fontAlgn="base" latinLnBrk="0" hangingPunct="0">
                        <a:lnSpc>
                          <a:spcPct val="93000"/>
                        </a:lnSpc>
                        <a:spcBef>
                          <a:spcPct val="0"/>
                        </a:spcBef>
                        <a:spcAft>
                          <a:spcPts val="1288"/>
                        </a:spcAft>
                        <a:buClr>
                          <a:srgbClr val="000000"/>
                        </a:buClr>
                        <a:buSzPct val="100000"/>
                        <a:buFont typeface="Times New Roman" pitchFamily="18" charset="0"/>
                        <a:buNone/>
                        <a:tabLst/>
                      </a:pPr>
                      <a:endParaRPr kumimoji="0" lang="ru-RU" sz="2500" b="0" i="0" u="none" strike="noStrike" cap="none" normalizeH="0" baseline="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06400" rtl="0" eaLnBrk="0" fontAlgn="base" latinLnBrk="0" hangingPunct="0">
                        <a:lnSpc>
                          <a:spcPct val="93000"/>
                        </a:lnSpc>
                        <a:spcBef>
                          <a:spcPct val="0"/>
                        </a:spcBef>
                        <a:spcAft>
                          <a:spcPts val="1288"/>
                        </a:spcAft>
                        <a:buClr>
                          <a:srgbClr val="000000"/>
                        </a:buClr>
                        <a:buSzPct val="100000"/>
                        <a:buFont typeface="Times New Roman" pitchFamily="18" charset="0"/>
                        <a:buNone/>
                        <a:tabLst/>
                      </a:pPr>
                      <a:endParaRPr kumimoji="0" lang="ru-RU" sz="2500" b="0" i="0" u="none" strike="noStrike" cap="none" normalizeH="0" baseline="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06400" rtl="0" eaLnBrk="0" fontAlgn="base" latinLnBrk="0" hangingPunct="0">
                        <a:lnSpc>
                          <a:spcPct val="93000"/>
                        </a:lnSpc>
                        <a:spcBef>
                          <a:spcPct val="0"/>
                        </a:spcBef>
                        <a:spcAft>
                          <a:spcPts val="1288"/>
                        </a:spcAft>
                        <a:buClr>
                          <a:srgbClr val="000000"/>
                        </a:buClr>
                        <a:buSzPct val="100000"/>
                        <a:buFont typeface="Times New Roman" pitchFamily="18" charset="0"/>
                        <a:buNone/>
                        <a:tabLst/>
                      </a:pPr>
                      <a:endParaRPr kumimoji="0" lang="ru-RU" sz="2500" b="0" i="0" u="none" strike="noStrike" cap="none" normalizeH="0" baseline="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8500">
                <a:tc>
                  <a:txBody>
                    <a:bodyPr/>
                    <a:lstStyle/>
                    <a:p>
                      <a:pPr marL="0" marR="0" lvl="0" indent="0" algn="ctr" defTabSz="406400" rtl="0" eaLnBrk="0" fontAlgn="base" latinLnBrk="0" hangingPunct="0">
                        <a:lnSpc>
                          <a:spcPct val="93000"/>
                        </a:lnSpc>
                        <a:spcBef>
                          <a:spcPct val="0"/>
                        </a:spcBef>
                        <a:spcAft>
                          <a:spcPts val="1288"/>
                        </a:spcAft>
                        <a:buClr>
                          <a:srgbClr val="000000"/>
                        </a:buClr>
                        <a:buSzPct val="100000"/>
                        <a:buFont typeface="Times New Roman" pitchFamily="18" charset="0"/>
                        <a:buNone/>
                        <a:tabLst/>
                      </a:pPr>
                      <a:r>
                        <a:rPr kumimoji="0" lang="ru-RU" sz="2500" b="0" i="1" u="none" strike="noStrike" cap="none" normalizeH="0" baseline="0" smtClean="0">
                          <a:ln>
                            <a:noFill/>
                          </a:ln>
                          <a:solidFill>
                            <a:srgbClr val="3333CC"/>
                          </a:solidFill>
                          <a:effectLst/>
                          <a:latin typeface="Georgia" pitchFamily="18" charset="0"/>
                          <a:cs typeface="Arial"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06400" rtl="0" eaLnBrk="0" fontAlgn="base" latinLnBrk="0" hangingPunct="0">
                        <a:lnSpc>
                          <a:spcPct val="93000"/>
                        </a:lnSpc>
                        <a:spcBef>
                          <a:spcPct val="0"/>
                        </a:spcBef>
                        <a:spcAft>
                          <a:spcPts val="1288"/>
                        </a:spcAft>
                        <a:buClr>
                          <a:srgbClr val="000000"/>
                        </a:buClr>
                        <a:buSzPct val="100000"/>
                        <a:buFont typeface="Times New Roman" pitchFamily="18" charset="0"/>
                        <a:buNone/>
                        <a:tabLst/>
                      </a:pPr>
                      <a:endParaRPr kumimoji="0" lang="ru-RU" sz="2500" b="0" i="0" u="none" strike="noStrike" cap="none" normalizeH="0" baseline="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06400" rtl="0" eaLnBrk="0" fontAlgn="base" latinLnBrk="0" hangingPunct="0">
                        <a:lnSpc>
                          <a:spcPct val="93000"/>
                        </a:lnSpc>
                        <a:spcBef>
                          <a:spcPct val="0"/>
                        </a:spcBef>
                        <a:spcAft>
                          <a:spcPts val="1288"/>
                        </a:spcAft>
                        <a:buClr>
                          <a:srgbClr val="000000"/>
                        </a:buClr>
                        <a:buSzPct val="100000"/>
                        <a:buFont typeface="Times New Roman" pitchFamily="18" charset="0"/>
                        <a:buNone/>
                        <a:tabLst/>
                      </a:pPr>
                      <a:endParaRPr kumimoji="0" lang="ru-RU" sz="2500" b="0" i="0" u="none" strike="noStrike" cap="none" normalizeH="0" baseline="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06400" rtl="0" eaLnBrk="0" fontAlgn="base" latinLnBrk="0" hangingPunct="0">
                        <a:lnSpc>
                          <a:spcPct val="93000"/>
                        </a:lnSpc>
                        <a:spcBef>
                          <a:spcPct val="0"/>
                        </a:spcBef>
                        <a:spcAft>
                          <a:spcPts val="1288"/>
                        </a:spcAft>
                        <a:buClr>
                          <a:srgbClr val="000000"/>
                        </a:buClr>
                        <a:buSzPct val="100000"/>
                        <a:buFont typeface="Times New Roman" pitchFamily="18" charset="0"/>
                        <a:buNone/>
                        <a:tabLst/>
                      </a:pPr>
                      <a:endParaRPr kumimoji="0" lang="ru-RU" sz="2500" b="0" i="0" u="none" strike="noStrike" cap="none" normalizeH="0" baseline="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6625"/>
                                        </p:tgtEl>
                                        <p:attrNameLst>
                                          <p:attrName>style.visibility</p:attrName>
                                        </p:attrNameLst>
                                      </p:cBhvr>
                                      <p:to>
                                        <p:strVal val="visible"/>
                                      </p:to>
                                    </p:set>
                                    <p:animEffect transition="in" filter="wipe(left)">
                                      <p:cBhvr>
                                        <p:cTn id="7" dur="500"/>
                                        <p:tgtEl>
                                          <p:spTgt spid="2662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6626">
                                            <p:txEl>
                                              <p:pRg st="0" end="0"/>
                                            </p:txEl>
                                          </p:spTgt>
                                        </p:tgtEl>
                                        <p:attrNameLst>
                                          <p:attrName>style.visibility</p:attrName>
                                        </p:attrNameLst>
                                      </p:cBhvr>
                                      <p:to>
                                        <p:strVal val="visible"/>
                                      </p:to>
                                    </p:set>
                                    <p:animEffect transition="in" filter="wipe(down)">
                                      <p:cBhvr>
                                        <p:cTn id="12" dur="500"/>
                                        <p:tgtEl>
                                          <p:spTgt spid="2662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3827"/>
                                        </p:tgtEl>
                                        <p:attrNameLst>
                                          <p:attrName>style.visibility</p:attrName>
                                        </p:attrNameLst>
                                      </p:cBhvr>
                                      <p:to>
                                        <p:strVal val="visible"/>
                                      </p:to>
                                    </p:set>
                                    <p:animEffect transition="in" filter="wipe(down)">
                                      <p:cBhvr>
                                        <p:cTn id="17" dur="500"/>
                                        <p:tgtEl>
                                          <p:spTgt spid="338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p:txBody>
          <a:bodyPr/>
          <a:lstStyle/>
          <a:p>
            <a:r>
              <a:rPr lang="ru-RU" sz="2800" b="1" i="1" smtClean="0">
                <a:effectLst/>
              </a:rPr>
              <a:t>Алгоритм решения задач</a:t>
            </a:r>
            <a:br>
              <a:rPr lang="ru-RU" sz="2800" b="1" i="1" smtClean="0">
                <a:effectLst/>
              </a:rPr>
            </a:br>
            <a:r>
              <a:rPr lang="ru-RU" sz="2800" b="1" i="1" smtClean="0">
                <a:effectLst/>
              </a:rPr>
              <a:t> на совместную работу</a:t>
            </a:r>
            <a:endParaRPr lang="ru-RU" sz="2800" smtClean="0">
              <a:effectLst/>
            </a:endParaRPr>
          </a:p>
        </p:txBody>
      </p:sp>
      <p:sp>
        <p:nvSpPr>
          <p:cNvPr id="23554" name="Rectangle 3"/>
          <p:cNvSpPr>
            <a:spLocks noGrp="1" noChangeArrowheads="1"/>
          </p:cNvSpPr>
          <p:nvPr>
            <p:ph type="body" idx="1"/>
          </p:nvPr>
        </p:nvSpPr>
        <p:spPr>
          <a:xfrm>
            <a:off x="827088" y="1341438"/>
            <a:ext cx="7489825" cy="4751387"/>
          </a:xfrm>
        </p:spPr>
        <p:txBody>
          <a:bodyPr/>
          <a:lstStyle/>
          <a:p>
            <a:pPr>
              <a:lnSpc>
                <a:spcPct val="73000"/>
              </a:lnSpc>
              <a:buFont typeface="Times New Roman" pitchFamily="18" charset="0"/>
              <a:buNone/>
            </a:pPr>
            <a:r>
              <a:rPr lang="ru-RU" sz="2100" smtClean="0">
                <a:latin typeface="Georgia" pitchFamily="18" charset="0"/>
              </a:rPr>
              <a:t>1</a:t>
            </a:r>
            <a:r>
              <a:rPr lang="ru-RU" sz="2100" smtClean="0"/>
              <a:t>. </a:t>
            </a:r>
            <a:r>
              <a:rPr lang="ru-RU" sz="2100" smtClean="0">
                <a:latin typeface="Georgia" pitchFamily="18" charset="0"/>
              </a:rPr>
              <a:t>В задачах на совместную работу три параметра: </a:t>
            </a:r>
          </a:p>
          <a:p>
            <a:pPr>
              <a:lnSpc>
                <a:spcPct val="73000"/>
              </a:lnSpc>
              <a:buFont typeface="Times New Roman" pitchFamily="18" charset="0"/>
              <a:buNone/>
            </a:pPr>
            <a:r>
              <a:rPr lang="ru-RU" sz="2100" smtClean="0">
                <a:latin typeface="Georgia" pitchFamily="18" charset="0"/>
              </a:rPr>
              <a:t>- </a:t>
            </a:r>
            <a:r>
              <a:rPr lang="ru-RU" sz="2100" b="1" smtClean="0">
                <a:solidFill>
                  <a:srgbClr val="CC0000"/>
                </a:solidFill>
                <a:latin typeface="Georgia" pitchFamily="18" charset="0"/>
              </a:rPr>
              <a:t>время – t</a:t>
            </a:r>
            <a:r>
              <a:rPr lang="ru-RU" sz="2100" smtClean="0">
                <a:latin typeface="Georgia" pitchFamily="18" charset="0"/>
              </a:rPr>
              <a:t> (время, за которое выполняют работу); </a:t>
            </a:r>
          </a:p>
          <a:p>
            <a:pPr>
              <a:lnSpc>
                <a:spcPct val="73000"/>
              </a:lnSpc>
              <a:buFont typeface="Times New Roman" pitchFamily="18" charset="0"/>
              <a:buNone/>
            </a:pPr>
            <a:r>
              <a:rPr lang="ru-RU" sz="2100" smtClean="0">
                <a:latin typeface="Georgia" pitchFamily="18" charset="0"/>
              </a:rPr>
              <a:t>- </a:t>
            </a:r>
            <a:r>
              <a:rPr lang="ru-RU" sz="2100" b="1" smtClean="0">
                <a:solidFill>
                  <a:srgbClr val="CC0000"/>
                </a:solidFill>
                <a:latin typeface="Georgia" pitchFamily="18" charset="0"/>
              </a:rPr>
              <a:t>объём работы – А</a:t>
            </a:r>
            <a:r>
              <a:rPr lang="ru-RU" sz="2100" smtClean="0">
                <a:latin typeface="Georgia" pitchFamily="18" charset="0"/>
              </a:rPr>
              <a:t> (объем работы, выполняемый за единицу времени), </a:t>
            </a:r>
          </a:p>
          <a:p>
            <a:pPr>
              <a:lnSpc>
                <a:spcPct val="73000"/>
              </a:lnSpc>
              <a:buFont typeface="Times New Roman" pitchFamily="18" charset="0"/>
              <a:buNone/>
            </a:pPr>
            <a:r>
              <a:rPr lang="ru-RU" sz="2100" smtClean="0">
                <a:latin typeface="Georgia" pitchFamily="18" charset="0"/>
              </a:rPr>
              <a:t>- </a:t>
            </a:r>
            <a:r>
              <a:rPr lang="ru-RU" sz="2100" b="1" smtClean="0">
                <a:solidFill>
                  <a:srgbClr val="CC0000"/>
                </a:solidFill>
                <a:latin typeface="Georgia" pitchFamily="18" charset="0"/>
              </a:rPr>
              <a:t>производительность – Р</a:t>
            </a:r>
            <a:r>
              <a:rPr lang="ru-RU" sz="2100" smtClean="0">
                <a:latin typeface="Georgia" pitchFamily="18" charset="0"/>
              </a:rPr>
              <a:t> (скорость работы), </a:t>
            </a:r>
          </a:p>
          <a:p>
            <a:pPr>
              <a:lnSpc>
                <a:spcPct val="73000"/>
              </a:lnSpc>
              <a:buFont typeface="Times New Roman" pitchFamily="18" charset="0"/>
              <a:buNone/>
            </a:pPr>
            <a:r>
              <a:rPr lang="ru-RU" sz="2100" smtClean="0">
                <a:latin typeface="Georgia" pitchFamily="18" charset="0"/>
              </a:rPr>
              <a:t>Производительность труда, время работы и объем выполненной работы за данное время – это тройка пропорциональных величин. </a:t>
            </a:r>
          </a:p>
          <a:p>
            <a:pPr>
              <a:lnSpc>
                <a:spcPct val="73000"/>
              </a:lnSpc>
              <a:buFont typeface="Times New Roman" pitchFamily="18" charset="0"/>
              <a:buNone/>
            </a:pPr>
            <a:r>
              <a:rPr lang="ru-RU" sz="2100" smtClean="0">
                <a:latin typeface="Georgia" pitchFamily="18" charset="0"/>
              </a:rPr>
              <a:t>Три величины связаны между собой, следующими формулами: </a:t>
            </a:r>
            <a:endParaRPr lang="ru-RU" sz="2100" i="1" smtClean="0">
              <a:latin typeface="Georgia" pitchFamily="18" charset="0"/>
            </a:endParaRPr>
          </a:p>
          <a:p>
            <a:pPr>
              <a:lnSpc>
                <a:spcPct val="73000"/>
              </a:lnSpc>
              <a:buFont typeface="Times New Roman" pitchFamily="18" charset="0"/>
              <a:buNone/>
            </a:pPr>
            <a:r>
              <a:rPr lang="ru-RU" sz="2100" i="1" smtClean="0">
                <a:latin typeface="Georgia" pitchFamily="18" charset="0"/>
              </a:rPr>
              <a:t>1) Работа = производительность • время, </a:t>
            </a:r>
            <a:r>
              <a:rPr lang="en-US" sz="2400" b="1" i="1" smtClean="0">
                <a:solidFill>
                  <a:srgbClr val="CC0000"/>
                </a:solidFill>
                <a:latin typeface="Georgia" pitchFamily="18" charset="0"/>
              </a:rPr>
              <a:t>A</a:t>
            </a:r>
            <a:r>
              <a:rPr lang="ru-RU" sz="2400" b="1" i="1" smtClean="0">
                <a:solidFill>
                  <a:srgbClr val="CC0000"/>
                </a:solidFill>
                <a:latin typeface="Georgia" pitchFamily="18" charset="0"/>
              </a:rPr>
              <a:t>= </a:t>
            </a:r>
            <a:r>
              <a:rPr lang="en-US" sz="2400" b="1" i="1" smtClean="0">
                <a:solidFill>
                  <a:srgbClr val="CC0000"/>
                </a:solidFill>
                <a:latin typeface="Georgia" pitchFamily="18" charset="0"/>
              </a:rPr>
              <a:t>P </a:t>
            </a:r>
            <a:r>
              <a:rPr lang="ru-RU" sz="2400" b="1" i="1" smtClean="0">
                <a:solidFill>
                  <a:srgbClr val="CC0000"/>
                </a:solidFill>
                <a:latin typeface="Georgia" pitchFamily="18" charset="0"/>
              </a:rPr>
              <a:t>• </a:t>
            </a:r>
            <a:r>
              <a:rPr lang="en-US" sz="2400" b="1" i="1" smtClean="0">
                <a:solidFill>
                  <a:srgbClr val="CC0000"/>
                </a:solidFill>
                <a:latin typeface="Georgia" pitchFamily="18" charset="0"/>
              </a:rPr>
              <a:t>t</a:t>
            </a:r>
            <a:r>
              <a:rPr lang="ru-RU" sz="2100" i="1" smtClean="0">
                <a:latin typeface="Georgia" pitchFamily="18" charset="0"/>
              </a:rPr>
              <a:t>;</a:t>
            </a:r>
          </a:p>
          <a:p>
            <a:pPr>
              <a:lnSpc>
                <a:spcPct val="73000"/>
              </a:lnSpc>
              <a:buFont typeface="Times New Roman" pitchFamily="18" charset="0"/>
              <a:buNone/>
            </a:pPr>
            <a:r>
              <a:rPr lang="ru-RU" sz="2100" i="1" smtClean="0">
                <a:latin typeface="Georgia" pitchFamily="18" charset="0"/>
              </a:rPr>
              <a:t>2) Производительность = работа : время, </a:t>
            </a:r>
            <a:r>
              <a:rPr lang="en-US" sz="2100" b="1" i="1" smtClean="0">
                <a:solidFill>
                  <a:srgbClr val="CC0000"/>
                </a:solidFill>
                <a:latin typeface="Georgia" pitchFamily="18" charset="0"/>
              </a:rPr>
              <a:t>P</a:t>
            </a:r>
            <a:r>
              <a:rPr lang="ru-RU" sz="2100" b="1" i="1" smtClean="0">
                <a:solidFill>
                  <a:srgbClr val="CC0000"/>
                </a:solidFill>
                <a:latin typeface="Georgia" pitchFamily="18" charset="0"/>
              </a:rPr>
              <a:t>= </a:t>
            </a:r>
            <a:r>
              <a:rPr lang="en-US" sz="2100" b="1" i="1" smtClean="0">
                <a:solidFill>
                  <a:srgbClr val="CC0000"/>
                </a:solidFill>
                <a:latin typeface="Georgia" pitchFamily="18" charset="0"/>
              </a:rPr>
              <a:t>A </a:t>
            </a:r>
            <a:r>
              <a:rPr lang="ru-RU" sz="2100" b="1" i="1" smtClean="0">
                <a:solidFill>
                  <a:srgbClr val="CC0000"/>
                </a:solidFill>
                <a:latin typeface="Georgia" pitchFamily="18" charset="0"/>
              </a:rPr>
              <a:t>: </a:t>
            </a:r>
            <a:r>
              <a:rPr lang="en-US" sz="2100" b="1" i="1" smtClean="0">
                <a:solidFill>
                  <a:srgbClr val="CC0000"/>
                </a:solidFill>
                <a:latin typeface="Georgia" pitchFamily="18" charset="0"/>
              </a:rPr>
              <a:t>t</a:t>
            </a:r>
            <a:r>
              <a:rPr lang="ru-RU" sz="2100" i="1" smtClean="0">
                <a:latin typeface="Georgia" pitchFamily="18" charset="0"/>
              </a:rPr>
              <a:t>;</a:t>
            </a:r>
          </a:p>
          <a:p>
            <a:pPr>
              <a:lnSpc>
                <a:spcPct val="73000"/>
              </a:lnSpc>
              <a:buFont typeface="Times New Roman" pitchFamily="18" charset="0"/>
              <a:buNone/>
            </a:pPr>
            <a:r>
              <a:rPr lang="ru-RU" sz="2100" i="1" smtClean="0">
                <a:latin typeface="Georgia" pitchFamily="18" charset="0"/>
              </a:rPr>
              <a:t>3) Время = работа : производительность, </a:t>
            </a:r>
            <a:r>
              <a:rPr lang="en-US" sz="2100" b="1" i="1" smtClean="0">
                <a:solidFill>
                  <a:srgbClr val="CC0000"/>
                </a:solidFill>
                <a:latin typeface="Georgia" pitchFamily="18" charset="0"/>
              </a:rPr>
              <a:t>t</a:t>
            </a:r>
            <a:r>
              <a:rPr lang="ru-RU" sz="2100" b="1" i="1" smtClean="0">
                <a:solidFill>
                  <a:srgbClr val="CC0000"/>
                </a:solidFill>
                <a:latin typeface="Georgia" pitchFamily="18" charset="0"/>
              </a:rPr>
              <a:t> =</a:t>
            </a:r>
            <a:r>
              <a:rPr lang="en-US" sz="2100" b="1" i="1" smtClean="0">
                <a:solidFill>
                  <a:srgbClr val="CC0000"/>
                </a:solidFill>
                <a:latin typeface="Georgia" pitchFamily="18" charset="0"/>
              </a:rPr>
              <a:t> A/ P</a:t>
            </a:r>
            <a:r>
              <a:rPr lang="ru-RU" sz="2100" i="1" smtClean="0">
                <a:latin typeface="Georgia" pitchFamily="18" charset="0"/>
              </a:rPr>
              <a:t> .</a:t>
            </a:r>
          </a:p>
        </p:txBody>
      </p:sp>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a:xfrm>
            <a:off x="457200" y="273050"/>
            <a:ext cx="8226425" cy="708025"/>
          </a:xfrm>
        </p:spPr>
        <p:txBody>
          <a:bodyPr/>
          <a:lstStyle/>
          <a:p>
            <a:r>
              <a:rPr lang="ru-RU" sz="2400" b="1" i="1" smtClean="0">
                <a:effectLst/>
              </a:rPr>
              <a:t>Алгоритм решения задач</a:t>
            </a:r>
            <a:br>
              <a:rPr lang="ru-RU" sz="2400" b="1" i="1" smtClean="0">
                <a:effectLst/>
              </a:rPr>
            </a:br>
            <a:r>
              <a:rPr lang="ru-RU" sz="2400" b="1" i="1" smtClean="0">
                <a:effectLst/>
              </a:rPr>
              <a:t> на совместную работу</a:t>
            </a:r>
          </a:p>
        </p:txBody>
      </p:sp>
      <p:sp>
        <p:nvSpPr>
          <p:cNvPr id="24578" name="Rectangle 3"/>
          <p:cNvSpPr>
            <a:spLocks noGrp="1" noChangeArrowheads="1"/>
          </p:cNvSpPr>
          <p:nvPr>
            <p:ph type="body" idx="1"/>
          </p:nvPr>
        </p:nvSpPr>
        <p:spPr>
          <a:xfrm>
            <a:off x="611188" y="1052513"/>
            <a:ext cx="7848600" cy="5040312"/>
          </a:xfrm>
        </p:spPr>
        <p:txBody>
          <a:bodyPr/>
          <a:lstStyle/>
          <a:p>
            <a:pPr algn="ctr" eaLnBrk="1" hangingPunct="1">
              <a:buFontTx/>
              <a:buNone/>
            </a:pPr>
            <a:r>
              <a:rPr lang="ru-RU" altLang="ru-RU" sz="2400" i="1" smtClean="0">
                <a:latin typeface="Monotype Corsiva" pitchFamily="66" charset="0"/>
                <a:cs typeface="Times New Roman" pitchFamily="18" charset="0"/>
              </a:rPr>
              <a:t>	</a:t>
            </a:r>
            <a:r>
              <a:rPr lang="en-US" altLang="ru-RU" sz="2400" i="1" smtClean="0">
                <a:latin typeface="Monotype Corsiva" pitchFamily="66" charset="0"/>
                <a:cs typeface="Times New Roman" pitchFamily="18" charset="0"/>
              </a:rPr>
              <a:t>2</a:t>
            </a:r>
            <a:r>
              <a:rPr lang="ru-RU" altLang="ru-RU" sz="2400" i="1" smtClean="0">
                <a:latin typeface="Monotype Corsiva" pitchFamily="66" charset="0"/>
                <a:cs typeface="Times New Roman" pitchFamily="18" charset="0"/>
              </a:rPr>
              <a:t>. Если объем работы не важен и нет никаких данных, позволяющих его найти – работу принимаем за единицу.</a:t>
            </a:r>
            <a:r>
              <a:rPr lang="en-US" altLang="ru-RU" sz="2400" i="1" smtClean="0">
                <a:latin typeface="Monotype Corsiva" pitchFamily="66" charset="0"/>
                <a:cs typeface="Times New Roman" pitchFamily="18" charset="0"/>
              </a:rPr>
              <a:t>     </a:t>
            </a:r>
            <a:r>
              <a:rPr lang="ru-RU" altLang="ru-RU" sz="2800" b="1" i="1" smtClean="0">
                <a:solidFill>
                  <a:srgbClr val="CC0000"/>
                </a:solidFill>
                <a:latin typeface="Georgia" pitchFamily="18" charset="0"/>
                <a:cs typeface="Times New Roman" pitchFamily="18" charset="0"/>
              </a:rPr>
              <a:t>А = 1</a:t>
            </a:r>
          </a:p>
          <a:p>
            <a:pPr eaLnBrk="1" hangingPunct="1">
              <a:buFontTx/>
              <a:buNone/>
            </a:pPr>
            <a:r>
              <a:rPr lang="ru-RU" altLang="ru-RU" sz="2400" i="1" smtClean="0">
                <a:latin typeface="Monotype Corsiva" pitchFamily="66" charset="0"/>
                <a:cs typeface="Times New Roman" pitchFamily="18" charset="0"/>
              </a:rPr>
              <a:t>	Если трудятся два рабочих (два экскаватора и т.д.) – их производительности складываются. </a:t>
            </a:r>
            <a:r>
              <a:rPr lang="en-US" altLang="ru-RU" sz="2400" i="1" smtClean="0">
                <a:latin typeface="Monotype Corsiva" pitchFamily="66" charset="0"/>
                <a:cs typeface="Times New Roman" pitchFamily="18" charset="0"/>
              </a:rPr>
              <a:t>   </a:t>
            </a:r>
            <a:r>
              <a:rPr lang="en-US" altLang="ru-RU" sz="2400" b="1" i="1" smtClean="0">
                <a:solidFill>
                  <a:srgbClr val="CC0000"/>
                </a:solidFill>
                <a:latin typeface="Georgia" pitchFamily="18" charset="0"/>
                <a:cs typeface="Times New Roman" pitchFamily="18" charset="0"/>
              </a:rPr>
              <a:t>P= P</a:t>
            </a:r>
            <a:r>
              <a:rPr lang="ru-RU" altLang="ru-RU" sz="1600" b="1" i="1" smtClean="0">
                <a:solidFill>
                  <a:srgbClr val="CC0000"/>
                </a:solidFill>
                <a:latin typeface="Georgia" pitchFamily="18" charset="0"/>
                <a:cs typeface="Times New Roman" pitchFamily="18" charset="0"/>
              </a:rPr>
              <a:t>1</a:t>
            </a:r>
            <a:r>
              <a:rPr lang="en-US" altLang="ru-RU" sz="2400" b="1" i="1" smtClean="0">
                <a:solidFill>
                  <a:srgbClr val="CC0000"/>
                </a:solidFill>
                <a:latin typeface="Georgia" pitchFamily="18" charset="0"/>
                <a:cs typeface="Times New Roman" pitchFamily="18" charset="0"/>
              </a:rPr>
              <a:t>+ </a:t>
            </a:r>
            <a:r>
              <a:rPr lang="ru-RU" altLang="ru-RU" sz="2400" b="1" i="1" smtClean="0">
                <a:solidFill>
                  <a:srgbClr val="CC0000"/>
                </a:solidFill>
                <a:latin typeface="Georgia" pitchFamily="18" charset="0"/>
                <a:cs typeface="Times New Roman" pitchFamily="18" charset="0"/>
              </a:rPr>
              <a:t>P</a:t>
            </a:r>
            <a:r>
              <a:rPr lang="en-US" altLang="ru-RU" sz="1600" b="1" i="1" smtClean="0">
                <a:solidFill>
                  <a:srgbClr val="CC0000"/>
                </a:solidFill>
                <a:latin typeface="Georgia" pitchFamily="18" charset="0"/>
                <a:cs typeface="Times New Roman" pitchFamily="18" charset="0"/>
              </a:rPr>
              <a:t>2</a:t>
            </a:r>
          </a:p>
          <a:p>
            <a:pPr algn="r" eaLnBrk="1" hangingPunct="1">
              <a:buFontTx/>
              <a:buNone/>
            </a:pPr>
            <a:r>
              <a:rPr lang="ru-RU" altLang="ru-RU" sz="2400" i="1" smtClean="0">
                <a:latin typeface="Monotype Corsiva" pitchFamily="66" charset="0"/>
                <a:cs typeface="Times New Roman" pitchFamily="18" charset="0"/>
              </a:rPr>
              <a:t>	В качестве переменной удобно взять производительность.</a:t>
            </a:r>
          </a:p>
          <a:p>
            <a:pPr>
              <a:buFont typeface="Times New Roman" pitchFamily="18" charset="0"/>
              <a:buNone/>
            </a:pPr>
            <a:endParaRPr lang="ru-RU" sz="2400" i="1" smtClean="0">
              <a:latin typeface="Monotype Corsiva" pitchFamily="66" charset="0"/>
            </a:endParaRPr>
          </a:p>
        </p:txBody>
      </p:sp>
      <p:pic>
        <p:nvPicPr>
          <p:cNvPr id="24579" name="Picture 7" descr="d34f2eae1c233279fee2708658a1744a"/>
          <p:cNvPicPr>
            <a:picLocks noChangeAspect="1" noChangeArrowheads="1" noCrop="1"/>
          </p:cNvPicPr>
          <p:nvPr/>
        </p:nvPicPr>
        <p:blipFill>
          <a:blip r:embed="rId2"/>
          <a:srcRect/>
          <a:stretch>
            <a:fillRect/>
          </a:stretch>
        </p:blipFill>
        <p:spPr bwMode="auto">
          <a:xfrm>
            <a:off x="827088" y="3573463"/>
            <a:ext cx="1636712" cy="2852737"/>
          </a:xfrm>
          <a:prstGeom prst="rect">
            <a:avLst/>
          </a:prstGeom>
          <a:noFill/>
          <a:ln w="9525">
            <a:noFill/>
            <a:miter lim="800000"/>
            <a:headEnd/>
            <a:tailEnd/>
          </a:ln>
        </p:spPr>
      </p:pic>
      <p:pic>
        <p:nvPicPr>
          <p:cNvPr id="24580" name="Picture 9" descr="d34f2eae1c233279fee2708658a1744a"/>
          <p:cNvPicPr>
            <a:picLocks noChangeAspect="1" noChangeArrowheads="1" noCrop="1"/>
          </p:cNvPicPr>
          <p:nvPr/>
        </p:nvPicPr>
        <p:blipFill>
          <a:blip r:embed="rId2"/>
          <a:srcRect/>
          <a:stretch>
            <a:fillRect/>
          </a:stretch>
        </p:blipFill>
        <p:spPr bwMode="auto">
          <a:xfrm>
            <a:off x="2947988" y="3573463"/>
            <a:ext cx="1652587" cy="2881312"/>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Тема29">
  <a:themeElements>
    <a:clrScheme name="Оформление по умолчанию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altLang="ru-RU" sz="7200" b="0" i="0" u="none" strike="noStrike" cap="none" normalizeH="0" baseline="0" smtClean="0">
            <a:ln>
              <a:noFill/>
            </a:ln>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altLang="ru-RU" sz="7200" b="0" i="0" u="none" strike="noStrike" cap="none" normalizeH="0" baseline="0" smtClean="0">
            <a:ln>
              <a:noFill/>
            </a:ln>
            <a:effectLst/>
            <a:latin typeface="Arial"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Оформление по умолчанию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Оформление по умолчанию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Тема29</Template>
  <TotalTime>1888</TotalTime>
  <Words>1260</Words>
  <Application>Microsoft Office PowerPoint</Application>
  <PresentationFormat>Экран (4:3)</PresentationFormat>
  <Paragraphs>191</Paragraphs>
  <Slides>23</Slides>
  <Notes>4</Notes>
  <HiddenSlides>0</HiddenSlides>
  <MMClips>0</MMClips>
  <ScaleCrop>false</ScaleCrop>
  <HeadingPairs>
    <vt:vector size="6" baseType="variant">
      <vt:variant>
        <vt:lpstr>Использованные шрифты</vt:lpstr>
      </vt:variant>
      <vt:variant>
        <vt:i4>10</vt:i4>
      </vt:variant>
      <vt:variant>
        <vt:lpstr>Шаблон оформления</vt:lpstr>
      </vt:variant>
      <vt:variant>
        <vt:i4>1</vt:i4>
      </vt:variant>
      <vt:variant>
        <vt:lpstr>Заголовки слайдов</vt:lpstr>
      </vt:variant>
      <vt:variant>
        <vt:i4>23</vt:i4>
      </vt:variant>
    </vt:vector>
  </HeadingPairs>
  <TitlesOfParts>
    <vt:vector size="34" baseType="lpstr">
      <vt:lpstr>Arial</vt:lpstr>
      <vt:lpstr>Georgia</vt:lpstr>
      <vt:lpstr>Times New Roman</vt:lpstr>
      <vt:lpstr>Calibri</vt:lpstr>
      <vt:lpstr>Arial Unicode MS</vt:lpstr>
      <vt:lpstr>Baskerville Old Face</vt:lpstr>
      <vt:lpstr>Monotype Corsiva</vt:lpstr>
      <vt:lpstr>Tahoma</vt:lpstr>
      <vt:lpstr>Wingdings</vt:lpstr>
      <vt:lpstr>Lucida Sans Unicode</vt:lpstr>
      <vt:lpstr>Тема29</vt:lpstr>
      <vt:lpstr>Текстовые задачи  на совместную работу</vt:lpstr>
      <vt:lpstr>Слайд 2</vt:lpstr>
      <vt:lpstr>Задачи на работу -  задачи на прямую или обратную зависимость</vt:lpstr>
      <vt:lpstr>Задачи на работу делятся на две группы:  </vt:lpstr>
      <vt:lpstr>Типы задач на работу </vt:lpstr>
      <vt:lpstr>Пример задачи на раздельную работу</vt:lpstr>
      <vt:lpstr>№2. (из открытого банка заданий ЕГЭ -2019, ФИПИ) На изготовление 540 деталей первый рабочий затрачивает на 12 часов меньше, чем второй рабочий на изготовление 600 деталей. Известно, что первый рабочий за час делает на 10 деталей больше, чем второй. Сколько деталей в час делает первый рабочий?</vt:lpstr>
      <vt:lpstr>Алгоритм решения задач  на совместную работу</vt:lpstr>
      <vt:lpstr>Алгоритм решения задач  на совместную работу</vt:lpstr>
      <vt:lpstr>Алгоритм решения задач  на совместную работу</vt:lpstr>
      <vt:lpstr>Алгоритм решения задач на совместную работу</vt:lpstr>
      <vt:lpstr>Слайд 12</vt:lpstr>
      <vt:lpstr>Слайд 13</vt:lpstr>
      <vt:lpstr>Слайд 14</vt:lpstr>
      <vt:lpstr>Слайд 15</vt:lpstr>
      <vt:lpstr>Слайд 16</vt:lpstr>
      <vt:lpstr>3. Первая труба и вторая, работая вместе, наполняют бассейн за 36 часов, первая и третья – за 30 часов, вторая и третья – за 20 часов. За сколько часов наполнят бассейн три трубы, работая вместе? </vt:lpstr>
      <vt:lpstr>Арифметический способ </vt:lpstr>
      <vt:lpstr>Арифметический способ </vt:lpstr>
      <vt:lpstr>Арифметический способ</vt:lpstr>
      <vt:lpstr>№ 7. (из открытого банка ЕГЭ-2019. ФИПИ) Плиточник должен уложить 175 м² плитки. Если он будет укладывать на 10 м² в день больше, чем запланировал, то закончит работу на 2 дня раньше. Сколько м² плитки в день планирует укладывать плиточник? </vt:lpstr>
      <vt:lpstr>Задачи для самостоятельной работы</vt:lpstr>
      <vt:lpstr>Слайд 23</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Задачи  на совместную работу</dc:title>
  <dc:creator>tata</dc:creator>
  <cp:lastModifiedBy>Светлана</cp:lastModifiedBy>
  <cp:revision>72</cp:revision>
  <dcterms:created xsi:type="dcterms:W3CDTF">2014-03-04T01:24:51Z</dcterms:created>
  <dcterms:modified xsi:type="dcterms:W3CDTF">2024-10-27T20:26:38Z</dcterms:modified>
</cp:coreProperties>
</file>