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2" r:id="rId6"/>
    <p:sldId id="269" r:id="rId7"/>
    <p:sldId id="260" r:id="rId8"/>
    <p:sldId id="268" r:id="rId9"/>
    <p:sldId id="261" r:id="rId10"/>
    <p:sldId id="270" r:id="rId11"/>
    <p:sldId id="263" r:id="rId12"/>
    <p:sldId id="266" r:id="rId13"/>
    <p:sldId id="271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-990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CFD077-0BBF-4C0F-9C07-551FE37B069A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DCD73C-9286-4D5C-83CC-5304AADD74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6CB40-936A-40B8-8727-23D18D533D79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AFF3E8-781D-494A-AC6C-FD7808C97C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98E642-DD11-48F4-BAF7-973B3BB17A5F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9C73E-1F16-4E55-913B-7840C37040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9850BA-A15C-448B-8ABC-A67F4A20E9BE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3F861D-42F4-432A-A1DC-565EB49DE2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C2C076-13FD-427F-A4CC-52A7FADA409F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C83A8-1058-4341-9A00-571544B470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0913E6-8D2D-4E1D-8B7F-89AA9AA683B6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6C150-EEE8-43C9-90A9-E87D5C28D2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458FA8-B0DF-4D1F-9335-5A94B8FFDA73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0B110-4C1E-42C3-B2C4-C4EE852936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CE725C-2F5E-4029-9186-71EF76BCCA61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A733B8-0374-41E6-A303-26AB8E03AA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FA8578-C449-41E9-96C7-7DCD9ED61818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492EB-7F8F-469A-9C8D-DD695F479A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A7ABE0-6E3E-4D49-82C1-0F910A9206E0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DE7E3-4768-4386-9DAF-44BF614742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D88A5A-C4D5-4B97-9082-60105572D145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609D1-AF71-430E-82F8-9C06757233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1BDDD9-040D-4DDA-A3B0-C95D01CE5E99}" type="datetimeFigureOut">
              <a:rPr lang="ru-RU" smtClean="0"/>
              <a:pPr>
                <a:defRPr/>
              </a:pPr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6DFBEBF-3BD3-41BB-A704-A4CBE99701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87;&#1080;&#1086;&#1085;&#1077;&#1088;&#1099;%20&#1075;&#1077;&#1088;&#1086;&#1080;%20&#1087;&#1088;&#1086;&#1077;&#1082;&#1090;\&#1087;&#1088;&#1086;&#1077;&#1082;&#1090;%20&#1047;&#1072;&#1097;&#1080;&#1090;&#1085;&#1080;&#1082;&#1080;%20&#1047;&#1077;&#1084;&#1083;&#1080;%20&#1050;&#1091;&#1088;&#1089;&#1082;&#1086;&#1081;\&#1096;&#1080;&#1085;&#1076;&#1083;&#1077;&#1088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7829" y="1665514"/>
            <a:ext cx="786384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«Защитники Земли Курской»</a:t>
            </a:r>
          </a:p>
        </p:txBody>
      </p:sp>
      <p:pic>
        <p:nvPicPr>
          <p:cNvPr id="5" name="шиндле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47847" y="62752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Documents and Settings\Admin\Мои документы\Мои результаты сканирования\2010-02 (фев)\Копия (2) сканирование0002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b="1704"/>
          <a:stretch>
            <a:fillRect/>
          </a:stretch>
        </p:blipFill>
        <p:spPr bwMode="auto">
          <a:xfrm>
            <a:off x="534988" y="1362075"/>
            <a:ext cx="1979612" cy="2930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857500" y="2568388"/>
            <a:ext cx="5715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КУРСКАЯ ОБЛАСТНАЯ КНИГА ПАМЯТИ Том 9. ЖЕЛЕЗНОГОРСКИЙ РАЙОН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          ГОЛЕНЬКОВ Леня. 1928, </a:t>
            </a:r>
            <a:r>
              <a:rPr lang="ru-RU" dirty="0" err="1" smtClean="0">
                <a:solidFill>
                  <a:schemeClr val="bg1"/>
                </a:solidFill>
              </a:rPr>
              <a:t>Железногорский</a:t>
            </a:r>
            <a:r>
              <a:rPr lang="ru-RU" dirty="0" smtClean="0">
                <a:solidFill>
                  <a:schemeClr val="bg1"/>
                </a:solidFill>
              </a:rPr>
              <a:t> р-н, д. </a:t>
            </a:r>
            <a:r>
              <a:rPr lang="ru-RU" dirty="0" err="1" smtClean="0">
                <a:solidFill>
                  <a:schemeClr val="bg1"/>
                </a:solidFill>
              </a:rPr>
              <a:t>Трубичено</a:t>
            </a:r>
            <a:r>
              <a:rPr lang="ru-RU" dirty="0" smtClean="0">
                <a:solidFill>
                  <a:schemeClr val="bg1"/>
                </a:solidFill>
              </a:rPr>
              <a:t>, партизан,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01.1943, погиб в бою, </a:t>
            </a:r>
            <a:r>
              <a:rPr lang="ru-RU" dirty="0" err="1" smtClean="0">
                <a:solidFill>
                  <a:schemeClr val="bg1"/>
                </a:solidFill>
              </a:rPr>
              <a:t>зах</a:t>
            </a:r>
            <a:r>
              <a:rPr lang="ru-RU" dirty="0" smtClean="0">
                <a:solidFill>
                  <a:schemeClr val="bg1"/>
                </a:solidFill>
              </a:rPr>
              <a:t>., Орловская обл., г. Дмитровск.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4279900"/>
            <a:ext cx="208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/>
                </a:solidFill>
              </a:rPr>
              <a:t>Лёня </a:t>
            </a:r>
            <a:r>
              <a:rPr lang="ru-RU" b="1" i="1" dirty="0" err="1" smtClean="0">
                <a:solidFill>
                  <a:schemeClr val="bg2"/>
                </a:solidFill>
              </a:rPr>
              <a:t>Голеньков</a:t>
            </a:r>
            <a:endParaRPr lang="ru-RU" b="1" i="1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50038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Посмертно награжден орденом отечественной войны II степени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://moypolk.com/sites/default/files/soldier-awards/69052/orden_otechestvennoy_voyny_ii_stepeni.jpg"/>
          <p:cNvPicPr>
            <a:picLocks noChangeAspect="1" noChangeArrowheads="1"/>
          </p:cNvPicPr>
          <p:nvPr/>
        </p:nvPicPr>
        <p:blipFill>
          <a:blip r:embed="rId4" cstate="print"/>
          <a:srcRect l="21753" t="2989" r="23994" b="9425"/>
          <a:stretch>
            <a:fillRect/>
          </a:stretch>
        </p:blipFill>
        <p:spPr bwMode="auto">
          <a:xfrm>
            <a:off x="6146800" y="4508500"/>
            <a:ext cx="1151999" cy="1859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19655" y="1284195"/>
            <a:ext cx="42005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09887" y="342340"/>
            <a:ext cx="19526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204012" y="295835"/>
            <a:ext cx="2904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Записи не найдены.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19365" y="1438835"/>
            <a:ext cx="1573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Записи не найдены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17966" y="431074"/>
            <a:ext cx="5826035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 indent="35560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Мы  рассказали  </a:t>
            </a:r>
            <a:r>
              <a: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лишь о немногих из тех, кто, не дожив до своего совершеннолетия, отдал жизнь в борьбе с врагом. Тысячи, десятки тысяч мальчишек и девчонок пожертвовали собой ради победы. </a:t>
            </a:r>
          </a:p>
          <a:p>
            <a:pPr indent="35560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 городе Курске работает единственный в своем роде </a:t>
            </a: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музей «Юные защитники Родины», </a:t>
            </a:r>
            <a:r>
              <a: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где собраны уникальные сведения о судьбах детей войны. За сорок лет сотрудникам музея удалось установить более 10 тысяч имен сынов и дочерей полков и юных партизан. </a:t>
            </a:r>
          </a:p>
          <a:p>
            <a:pPr indent="35560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Есть совершенно потрясающие человеческие истории. </a:t>
            </a:r>
          </a:p>
        </p:txBody>
      </p:sp>
      <p:pic>
        <p:nvPicPr>
          <p:cNvPr id="30722" name="Picture 2" descr="http://mkrf.ru/upload/iblock/806/80679ec4d8aea76f04a1f29a15f9c3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69936"/>
            <a:ext cx="3295651" cy="2566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OLYMPUS DIGITAL CAMER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5296" y="4228011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71600" y="1231900"/>
            <a:ext cx="65405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>
              <a:lnSpc>
                <a:spcPct val="90000"/>
              </a:lnSpc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 результате проведенной работы,  нами были сделаны  следующие выводы: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да,    действительно       во        время           Великой Отечественной войны целая армия детей , совершали героические поступки, рискуя своей жизнью;</a:t>
            </a:r>
          </a:p>
          <a:p>
            <a:pPr algn="ctr">
              <a:lnSpc>
                <a:spcPct val="90000"/>
              </a:lnSpc>
            </a:pPr>
            <a:endPara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мальчишки и   девчонки не    дожидаясь, когда      их «призовут»    взрослые,  -   начинали действовать с первых дней оккупации;</a:t>
            </a:r>
          </a:p>
          <a:p>
            <a:pPr algn="ctr">
              <a:lnSpc>
                <a:spcPct val="90000"/>
              </a:lnSpc>
            </a:pPr>
            <a:endPara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мы считаем, что в современных условиях, когда история подвергается сомнению, сведения о героях войны помогут нам и следующим поколениям установить истинные факты, «как это было на самом деле». </a:t>
            </a:r>
            <a:endPara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500" y="1320255"/>
            <a:ext cx="38735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А </a:t>
            </a:r>
            <a:r>
              <a:rPr lang="ru-RU" dirty="0">
                <a:solidFill>
                  <a:schemeClr val="bg2"/>
                </a:solidFill>
              </a:rPr>
              <a:t>может, нам о них забыть?</a:t>
            </a:r>
          </a:p>
          <a:p>
            <a:r>
              <a:rPr lang="ru-RU" dirty="0">
                <a:solidFill>
                  <a:schemeClr val="bg2"/>
                </a:solidFill>
              </a:rPr>
              <a:t>Опять война, опять блокада…</a:t>
            </a:r>
          </a:p>
          <a:p>
            <a:r>
              <a:rPr lang="ru-RU" dirty="0">
                <a:solidFill>
                  <a:schemeClr val="bg2"/>
                </a:solidFill>
              </a:rPr>
              <a:t>Я слышу иногда:</a:t>
            </a:r>
          </a:p>
          <a:p>
            <a:r>
              <a:rPr lang="ru-RU" dirty="0">
                <a:solidFill>
                  <a:schemeClr val="bg2"/>
                </a:solidFill>
              </a:rPr>
              <a:t>«Не надо,</a:t>
            </a:r>
          </a:p>
          <a:p>
            <a:r>
              <a:rPr lang="ru-RU" dirty="0">
                <a:solidFill>
                  <a:schemeClr val="bg2"/>
                </a:solidFill>
              </a:rPr>
              <a:t>Не надо раны бередить.</a:t>
            </a:r>
          </a:p>
          <a:p>
            <a:r>
              <a:rPr lang="ru-RU" dirty="0">
                <a:solidFill>
                  <a:schemeClr val="bg2"/>
                </a:solidFill>
              </a:rPr>
              <a:t>Ведь это правда, что устали</a:t>
            </a:r>
          </a:p>
          <a:p>
            <a:r>
              <a:rPr lang="ru-RU" dirty="0">
                <a:solidFill>
                  <a:schemeClr val="bg2"/>
                </a:solidFill>
              </a:rPr>
              <a:t>Мы от рассказов о войне</a:t>
            </a:r>
          </a:p>
          <a:p>
            <a:r>
              <a:rPr lang="ru-RU" dirty="0">
                <a:solidFill>
                  <a:schemeClr val="bg2"/>
                </a:solidFill>
              </a:rPr>
              <a:t>И о блокаде пролистали</a:t>
            </a:r>
          </a:p>
          <a:p>
            <a:r>
              <a:rPr lang="ru-RU" dirty="0">
                <a:solidFill>
                  <a:schemeClr val="bg2"/>
                </a:solidFill>
              </a:rPr>
              <a:t>Стихов достаточно вполне».</a:t>
            </a:r>
          </a:p>
          <a:p>
            <a:r>
              <a:rPr lang="ru-RU" dirty="0">
                <a:solidFill>
                  <a:schemeClr val="bg2"/>
                </a:solidFill>
              </a:rPr>
              <a:t>И может показаться:</a:t>
            </a:r>
          </a:p>
          <a:p>
            <a:r>
              <a:rPr lang="ru-RU" dirty="0">
                <a:solidFill>
                  <a:schemeClr val="bg2"/>
                </a:solidFill>
              </a:rPr>
              <a:t>Правы</a:t>
            </a:r>
          </a:p>
          <a:p>
            <a:r>
              <a:rPr lang="ru-RU" dirty="0">
                <a:solidFill>
                  <a:schemeClr val="bg2"/>
                </a:solidFill>
              </a:rPr>
              <a:t>И убедительны слова.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97400" y="1282700"/>
            <a:ext cx="39243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Но даже если это правда,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Такая, правда –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Не права!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Чтоб снова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На земной планете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Не повторилось той зимы,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Нам нужно,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Чтобы наши дети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Об этом помнили как мы!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Я не напрасно беспокоюсь, чтоб не забылась та война: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Ведь эта память – наша совесть,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Она как сила нам нужна…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8800" y="1371600"/>
            <a:ext cx="80137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Холтобина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Л. С. Юные защитники Родины / Л. С.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Холтобина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// Книга Памяти. – Курск, 2009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Факел памяти народной : Музей "Юные защитники Родины": [дети войны 1941–1945 гг. / авт.-сост. Л. С.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Холтобина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]. – Курск : Изд-во КГУ, 2001.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http://www.obd-memorial.ru/html/index.html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http://podvignaroda.mil.ru/</a:t>
            </a:r>
            <a:endParaRPr lang="ru-RU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63600" y="711200"/>
            <a:ext cx="72517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сохранение памяти о пионерах-героях Великой Отечественной войны</a:t>
            </a:r>
            <a:endParaRPr lang="ru-RU" sz="2400" b="1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5200" y="1498600"/>
            <a:ext cx="720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70000" y="2552700"/>
            <a:ext cx="67183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>
              <a:buFont typeface="Wingdings 2" pitchFamily="18" charset="2"/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собрать информацию о пионерах-героях, участниках военных действий на Курской земле;</a:t>
            </a:r>
            <a:r>
              <a:rPr lang="ru-RU" sz="2000" b="1" dirty="0" smtClean="0">
                <a:ln w="10541" cmpd="sng">
                  <a:solidFill>
                    <a:srgbClr val="663300"/>
                  </a:solidFill>
                  <a:prstDash val="solid"/>
                </a:ln>
                <a:solidFill>
                  <a:schemeClr val="bg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266700" indent="-26670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и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зучить и проанализировать научно – историческую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литературу и архивные материалы по данной теме;</a:t>
            </a:r>
          </a:p>
          <a:p>
            <a:pPr marL="266700" indent="-266700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расширить знания о событиях Великой Отечественной войны.</a:t>
            </a:r>
          </a:p>
          <a:p>
            <a:pPr marL="266700" indent="-266700">
              <a:buFont typeface="Wingdings 2" pitchFamily="18" charset="2"/>
              <a:buNone/>
            </a:pPr>
            <a:r>
              <a:rPr lang="ru-RU" sz="2000" b="1" dirty="0" smtClean="0">
                <a:ln w="10541" cmpd="sng">
                  <a:solidFill>
                    <a:srgbClr val="663300"/>
                  </a:solidFill>
                  <a:prstDash val="solid"/>
                </a:ln>
                <a:solidFill>
                  <a:schemeClr val="bg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201783" y="992777"/>
            <a:ext cx="7624717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</a:rPr>
              <a:t>«Не</a:t>
            </a:r>
            <a:r>
              <a:rPr lang="ru-RU" sz="1400" b="1" i="1" dirty="0" smtClean="0">
                <a:solidFill>
                  <a:schemeClr val="bg1"/>
                </a:solidFill>
              </a:rPr>
              <a:t> щадя себя в огне войны, не жалея сил во имя Родины.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r"/>
            <a:r>
              <a:rPr lang="ru-RU" sz="1400" b="1" i="1" dirty="0" smtClean="0">
                <a:solidFill>
                  <a:schemeClr val="bg1"/>
                </a:solidFill>
              </a:rPr>
              <a:t>Дети героической страны были настоящими героями».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lvl="0"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</a:p>
          <a:p>
            <a:pPr lvl="0"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Великая Отечественная война – самая кровопролитная  война в истории человечества. Война разрушила мирную жизнь советского народа, отняла у детей самое  счастливое и беззаботное время – детство. В это страшное для нашей страны время наравне со взрослыми против фашистских оккупантов сражались и дети, которые были нашими сверстниками. Им как и нам было по 10-13 лет.  Поэтому  проект «Защитники Земли Курской» направлен на изучение и сохранение памяти подвига именно наших  сверстников – пионеров-героев.</a:t>
            </a:r>
            <a:r>
              <a:rPr lang="ru-RU" sz="2000" b="1" dirty="0" smtClean="0">
                <a:latin typeface="Comic Sans MS" pitchFamily="66" charset="0"/>
              </a:rPr>
              <a:t>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0900" y="1993900"/>
            <a:ext cx="74930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порой делали то,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было не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под силу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сильным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мужчинам.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 руководило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ими в ту грозную пору?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Тяга к приключениям?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Ненависть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 оккупантам?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Наверное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всё вместе.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совершили истинный подвиг.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 мы не можем не вспомнить имена юных патриотов.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40000" y="1293223"/>
            <a:ext cx="6324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Валентин Крохин родился 5 мая 1927 года  в селе Жданово в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Кореневском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районе. После казни отца зимой 1942 года он  пробрался в партизанский отряд. Вместе с партизанами участвовал в боевых операциях. А весной Валя, верный своему слову, возвратился в родной поселок. За пазухой мальчика была граната-«лимонка», в голове – план взрыва полицейской комендатуры. Но оккупанты выследили и схватили юного партизана. Два дня истязали его. Враги хотели знать, где прячутся партизаны. Но в  ответ слышали: «Не знаю, не скажу». После жестоких пыток Валю повесили. В 1977 году в сквере, напротив школы в поселке Коренево, был установлен бюст пионеру-партизану Валентину Крохину.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Worker\Documents\Attachments_oksana.lenschina@yandex.ru_2015-03-25_20-40-28\DSC011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482" y="1489166"/>
            <a:ext cx="1988454" cy="310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40000" y="2017059"/>
            <a:ext cx="6324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Записи не найдены.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      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       </a:t>
            </a:r>
            <a:r>
              <a:rPr lang="ru-RU" sz="2400" b="1" dirty="0" smtClean="0">
                <a:solidFill>
                  <a:schemeClr val="bg1"/>
                </a:solidFill>
              </a:rPr>
              <a:t>Курская областная книга памяти. Том 4. </a:t>
            </a:r>
            <a:r>
              <a:rPr lang="ru-RU" sz="2400" b="1" dirty="0" err="1" smtClean="0">
                <a:solidFill>
                  <a:schemeClr val="bg1"/>
                </a:solidFill>
              </a:rPr>
              <a:t>Кореневский</a:t>
            </a:r>
            <a:r>
              <a:rPr lang="ru-RU" sz="2400" b="1" dirty="0" smtClean="0">
                <a:solidFill>
                  <a:schemeClr val="bg1"/>
                </a:solidFill>
              </a:rPr>
              <a:t> район.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        КРОХИН Валентин Иванович, 1927. </a:t>
            </a:r>
            <a:r>
              <a:rPr lang="ru-RU" sz="2400" dirty="0" err="1" smtClean="0">
                <a:solidFill>
                  <a:schemeClr val="bg1"/>
                </a:solidFill>
              </a:rPr>
              <a:t>Кореневский</a:t>
            </a:r>
            <a:r>
              <a:rPr lang="ru-RU" sz="2400" dirty="0" smtClean="0">
                <a:solidFill>
                  <a:schemeClr val="bg1"/>
                </a:solidFill>
              </a:rPr>
              <a:t> р-н, с. </a:t>
            </a:r>
            <a:r>
              <a:rPr lang="ru-RU" sz="2400" dirty="0" err="1" smtClean="0">
                <a:solidFill>
                  <a:schemeClr val="bg1"/>
                </a:solidFill>
              </a:rPr>
              <a:t>Жадино</a:t>
            </a:r>
            <a:r>
              <a:rPr lang="ru-RU" sz="2400" dirty="0" smtClean="0">
                <a:solidFill>
                  <a:schemeClr val="bg1"/>
                </a:solidFill>
              </a:rPr>
              <a:t>. партизан.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       03.1942, погиб в плену, </a:t>
            </a:r>
            <a:r>
              <a:rPr lang="ru-RU" sz="2400" dirty="0" err="1" smtClean="0">
                <a:solidFill>
                  <a:schemeClr val="bg1"/>
                </a:solidFill>
              </a:rPr>
              <a:t>зах</a:t>
            </a:r>
            <a:r>
              <a:rPr lang="ru-RU" sz="2400" dirty="0" smtClean="0">
                <a:solidFill>
                  <a:schemeClr val="bg1"/>
                </a:solidFill>
              </a:rPr>
              <a:t>.. Курская обл.. </a:t>
            </a:r>
            <a:r>
              <a:rPr lang="ru-RU" sz="2400" dirty="0" err="1" smtClean="0">
                <a:solidFill>
                  <a:schemeClr val="bg1"/>
                </a:solidFill>
              </a:rPr>
              <a:t>Кореневский</a:t>
            </a:r>
            <a:r>
              <a:rPr lang="ru-RU" sz="2400" dirty="0" smtClean="0">
                <a:solidFill>
                  <a:schemeClr val="bg1"/>
                </a:solidFill>
              </a:rPr>
              <a:t> р-н, п. Коренево.</a:t>
            </a:r>
          </a:p>
          <a:p>
            <a:r>
              <a:rPr lang="ru-RU" dirty="0" smtClean="0"/>
              <a:t>                                                          </a:t>
            </a: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Worker\Documents\Attachments_oksana.lenschina@yandex.ru_2015-03-25_20-40-28\DSC011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482" y="1489166"/>
            <a:ext cx="1988454" cy="310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54586" y="974337"/>
            <a:ext cx="3104674" cy="878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768600" y="427074"/>
            <a:ext cx="56896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55600" algn="just"/>
            <a:r>
              <a:rPr lang="ru-RU" dirty="0" smtClean="0"/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началась война, Стасик Меркулов учился в школе № 6 города Курска. Его отец Филипп Григорьевич Меркулов был ополченцем,  оборонял Курск. Стасик был хорошим помощником. Юркий, шустрый, он подносил патроны и бегал в штаб с боевыми донесениями. 2 ноября 1941 года  был отдан приказ об оставлении Курска, и наши ополченцы начали отступать. Филипп Григорьевич прикрывал отход отступающим. Стасику он тоже приказал уходить, но он остался.  На переправе  у реки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Тускарь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бойцы слышали, как строчил пулемёт старшего Меркулова.  Вдруг пулемёт умолк. На берегу уже появились фашисты и стали бить по реке из автоматов. Стасика ранило в ноги и живот. Он кое-как дополз до убитого отца и провёл  около него холодную ноябрьскую ночь. Выбраться наверх у ребенка уже не было сил.. Фашисты нашли ребёнка и или пытали, или  добивали  его 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штык-ножами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Похоронили Стасика вместе с отцом тайком от немцев. В 1983 году Меркуловых перезахоронили на кладбище у Мемориала памяти павших в годы Великой Отечественной войны. Стасику Меркулову присвоили звание почетного часового Поста №1.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1800" y="43561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Стас Меркулов</a:t>
            </a: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SC0110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5400000">
            <a:off x="72821" y="1822284"/>
            <a:ext cx="2921203" cy="2009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768600" y="2043951"/>
            <a:ext cx="56896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Информация из списков захоронения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 Фамилия	Меркулов	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 Имя	Станислав	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 Отчество	Филиппович	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  Дата рождения/Возраст	__.__.1930	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 Дата смерти	03.11.1941	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Страна захоронения	Россия	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Регион захоронения	 Курская обл.	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Место захоронения 	г. Курск, ул. Карла Маркса, мемориальное кладбище	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 Могила	 № 197</a:t>
            </a:r>
          </a:p>
          <a:p>
            <a:pPr lvl="0" indent="355600"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1800" y="43561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Стас Меркулов</a:t>
            </a: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SC0110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5400000">
            <a:off x="72821" y="1822284"/>
            <a:ext cx="2921203" cy="20092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7349" y="584374"/>
            <a:ext cx="3182779" cy="9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Documents and Settings\Admin\Мои документы\Мои результаты сканирования\2010-02 (фев)\Копия (2) сканирование0002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b="1704"/>
          <a:stretch>
            <a:fillRect/>
          </a:stretch>
        </p:blipFill>
        <p:spPr bwMode="auto">
          <a:xfrm>
            <a:off x="534988" y="1362075"/>
            <a:ext cx="1979612" cy="2930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857500" y="304800"/>
            <a:ext cx="5715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 eaLnBrk="1" hangingPunct="1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Леня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Голеньков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- 14-летний подросток </a:t>
            </a:r>
          </a:p>
          <a:p>
            <a:pPr algn="just" eaLnBrk="1" hangingPunct="1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деревни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Черняково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Михайловского района. </a:t>
            </a:r>
          </a:p>
          <a:p>
            <a:pPr algn="just" eaLnBrk="1" hangingPunct="1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начале зимы 1942 года попросился в Дмитровский партизанский отряд. </a:t>
            </a:r>
          </a:p>
          <a:p>
            <a:pPr indent="266700" algn="just" eaLnBrk="1" hangingPunct="1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Умного парнишку не раз посылали в разведку в ближние села и он всегда приносил очень ценные сведения. Страха он не знал. Смелый и находчивый, Леня с честью выполнял задания командования отряда. В январе 1943 года партизаны на санях отправились в разведку в деревню Трубичино и нарвались на вражескую засаду. Леня был тяжело ранен. Скончался на руках у друзей. Одна из улиц города Железногорска носит имя Лени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Голенькова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Память о нем увековечена в музее партизанской славы при мемориале «Большой Дуб» и в музее города Дмитровска.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4279900"/>
            <a:ext cx="208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/>
                </a:solidFill>
              </a:rPr>
              <a:t>Лёня </a:t>
            </a:r>
            <a:r>
              <a:rPr lang="ru-RU" b="1" i="1" dirty="0" err="1" smtClean="0">
                <a:solidFill>
                  <a:schemeClr val="bg2"/>
                </a:solidFill>
              </a:rPr>
              <a:t>Голеньков</a:t>
            </a:r>
            <a:endParaRPr lang="ru-RU" b="1" i="1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50038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Посмертно награжден орденом отечественной войны II степени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://moypolk.com/sites/default/files/soldier-awards/69052/orden_otechestvennoy_voyny_ii_stepeni.jpg"/>
          <p:cNvPicPr>
            <a:picLocks noChangeAspect="1" noChangeArrowheads="1"/>
          </p:cNvPicPr>
          <p:nvPr/>
        </p:nvPicPr>
        <p:blipFill>
          <a:blip r:embed="rId4" cstate="print"/>
          <a:srcRect l="21753" t="2989" r="23994" b="9425"/>
          <a:stretch>
            <a:fillRect/>
          </a:stretch>
        </p:blipFill>
        <p:spPr bwMode="auto">
          <a:xfrm>
            <a:off x="6146800" y="4508500"/>
            <a:ext cx="1151999" cy="1859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383</TotalTime>
  <Words>997</Words>
  <Application>Microsoft Office PowerPoint</Application>
  <PresentationFormat>Экран (4:3)</PresentationFormat>
  <Paragraphs>98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kinporhnb3</cp:lastModifiedBy>
  <cp:revision>35</cp:revision>
  <dcterms:created xsi:type="dcterms:W3CDTF">2013-11-19T05:52:05Z</dcterms:created>
  <dcterms:modified xsi:type="dcterms:W3CDTF">2023-02-17T07:59:44Z</dcterms:modified>
</cp:coreProperties>
</file>