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9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53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7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15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63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6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84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7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8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5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17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C1CA4-258C-4FA5-A452-CE410F96198A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CED4C-E8C8-4157-972F-7D231D4B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40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37873" y="266330"/>
            <a:ext cx="7942005" cy="189433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Региональная специализированная выставка образовательных организаций</a:t>
            </a:r>
            <a:b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«Духовно-нравственное воспитание детей и молодежи в Курской области»</a:t>
            </a:r>
            <a:b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endParaRPr lang="ru-RU" sz="22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2" y="252814"/>
            <a:ext cx="1590496" cy="2189186"/>
          </a:xfrm>
        </p:spPr>
      </p:pic>
      <p:sp>
        <p:nvSpPr>
          <p:cNvPr id="12" name="Заголовок 3"/>
          <p:cNvSpPr txBox="1">
            <a:spLocks/>
          </p:cNvSpPr>
          <p:nvPr/>
        </p:nvSpPr>
        <p:spPr>
          <a:xfrm>
            <a:off x="1" y="2442001"/>
            <a:ext cx="12192000" cy="7924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образовательной организации…</a:t>
            </a:r>
            <a:br>
              <a:rPr lang="ru-RU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10300194" y="571212"/>
            <a:ext cx="1604211" cy="1870788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Логотип вашей ОО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1" y="3212609"/>
            <a:ext cx="12191999" cy="589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номинации…</a:t>
            </a:r>
            <a:br>
              <a:rPr lang="ru-RU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3"/>
          <p:cNvSpPr txBox="1">
            <a:spLocks/>
          </p:cNvSpPr>
          <p:nvPr/>
        </p:nvSpPr>
        <p:spPr>
          <a:xfrm>
            <a:off x="0" y="3630611"/>
            <a:ext cx="12192000" cy="691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«…..»</a:t>
            </a:r>
            <a:endParaRPr lang="ru-RU" sz="2400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0" y="5691419"/>
            <a:ext cx="12243847" cy="1087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99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62</TotalTime>
  <Words>38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Monotype Corsiva</vt:lpstr>
      <vt:lpstr>Times New Roman</vt:lpstr>
      <vt:lpstr>Тема Office</vt:lpstr>
      <vt:lpstr> Региональная специализированная выставка образовательных организаций «Духовно-нравственное воспитание детей и молодежи в Курской области»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Региональная специализированная выставка образовательных организаций «Духовно-нравственное воспитание детей и молодежи в Курской области» Выставка</dc:title>
  <dc:creator>Александр Юрьевич Долженков</dc:creator>
  <cp:lastModifiedBy>Александр Юрьевич Долженков</cp:lastModifiedBy>
  <cp:revision>5</cp:revision>
  <dcterms:created xsi:type="dcterms:W3CDTF">2021-05-18T11:06:37Z</dcterms:created>
  <dcterms:modified xsi:type="dcterms:W3CDTF">2021-05-18T12:09:23Z</dcterms:modified>
</cp:coreProperties>
</file>