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42" r:id="rId2"/>
    <p:sldId id="338" r:id="rId3"/>
    <p:sldId id="381" r:id="rId4"/>
    <p:sldId id="399" r:id="rId5"/>
    <p:sldId id="402" r:id="rId6"/>
    <p:sldId id="404" r:id="rId7"/>
    <p:sldId id="376" r:id="rId8"/>
    <p:sldId id="405" r:id="rId9"/>
    <p:sldId id="413" r:id="rId10"/>
    <p:sldId id="409" r:id="rId11"/>
    <p:sldId id="410" r:id="rId12"/>
    <p:sldId id="412" r:id="rId13"/>
    <p:sldId id="408" r:id="rId14"/>
    <p:sldId id="400" r:id="rId15"/>
    <p:sldId id="411" r:id="rId16"/>
    <p:sldId id="417" r:id="rId17"/>
    <p:sldId id="414" r:id="rId18"/>
    <p:sldId id="415" r:id="rId19"/>
    <p:sldId id="418" r:id="rId20"/>
    <p:sldId id="416" r:id="rId21"/>
    <p:sldId id="37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597" userDrawn="1">
          <p15:clr>
            <a:srgbClr val="A4A3A4"/>
          </p15:clr>
        </p15:guide>
        <p15:guide id="3" pos="7083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9F"/>
    <a:srgbClr val="A1C0FD"/>
    <a:srgbClr val="AAE3FF"/>
    <a:srgbClr val="A7D0FF"/>
    <a:srgbClr val="C6C2FA"/>
    <a:srgbClr val="DDDDDD"/>
    <a:srgbClr val="C7EAFF"/>
    <a:srgbClr val="C9DFFF"/>
    <a:srgbClr val="CBE6FF"/>
    <a:srgbClr val="D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3" autoAdjust="0"/>
  </p:normalViewPr>
  <p:slideViewPr>
    <p:cSldViewPr snapToGrid="0">
      <p:cViewPr>
        <p:scale>
          <a:sx n="66" d="100"/>
          <a:sy n="66" d="100"/>
        </p:scale>
        <p:origin x="-774" y="-126"/>
      </p:cViewPr>
      <p:guideLst>
        <p:guide orient="horz" pos="2160"/>
        <p:guide pos="597"/>
        <p:guide pos="70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6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1A61C-7E28-4A26-A4D0-078C2AF47FB6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BB956-8884-474F-B2D7-D001AD19B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14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95B28-F2A0-4DCF-8531-60383B7A03CC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0875E-9B00-4920-A711-5A29A1CAF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29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633">
              <a:defRPr/>
            </a:pPr>
            <a:fld id="{747266A6-0F56-4E8B-BC5B-2598A72FFB93}" type="slidenum">
              <a:rPr lang="ru-RU">
                <a:solidFill>
                  <a:prstClr val="black"/>
                </a:solidFill>
                <a:latin typeface="Calibri" panose="020F0502020204030204"/>
              </a:rPr>
              <a:pPr defTabSz="907633">
                <a:defRPr/>
              </a:pPr>
              <a:t>2</a:t>
            </a:fld>
            <a:endParaRPr lang="ru-RU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1444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+</a:t>
            </a:r>
          </a:p>
        </p:txBody>
      </p:sp>
      <p:sp>
        <p:nvSpPr>
          <p:cNvPr id="1105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fld id="{C3B2748C-E11F-4198-A607-F2A05E5C3FD5}" type="slidenum">
              <a:rPr lang="en-US" altLang="ru-RU">
                <a:latin typeface="Calibri" panose="020F0502020204030204" pitchFamily="34" charset="0"/>
              </a:rPr>
              <a:pPr/>
              <a:t>5</a:t>
            </a:fld>
            <a:endParaRPr lang="en-US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85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dirty="0"/>
              <a:t>+</a:t>
            </a:r>
          </a:p>
        </p:txBody>
      </p:sp>
      <p:sp>
        <p:nvSpPr>
          <p:cNvPr id="1105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fld id="{C3B2748C-E11F-4198-A607-F2A05E5C3FD5}" type="slidenum">
              <a:rPr lang="en-US" altLang="ru-RU">
                <a:latin typeface="Calibri" panose="020F0502020204030204" pitchFamily="34" charset="0"/>
              </a:rPr>
              <a:pPr/>
              <a:t>6</a:t>
            </a:fld>
            <a:endParaRPr lang="en-US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85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6125"/>
            <a:ext cx="6640513" cy="37353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51" tIns="45376" rIns="90751" bIns="4537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3866535" y="9457649"/>
            <a:ext cx="2957318" cy="498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51" tIns="45376" rIns="90751" bIns="45376"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l" hangingPunct="0"/>
            <a:fld id="{B36CA408-03B1-4EA2-8F8A-5127371D9627}" type="slidenum">
              <a:rPr lang="ru-RU" altLang="ru-RU" sz="18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l" hangingPunct="0"/>
              <a:t>13</a:t>
            </a:fld>
            <a:endParaRPr lang="ru-RU" altLang="ru-RU" sz="18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55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+</a:t>
            </a:r>
          </a:p>
        </p:txBody>
      </p:sp>
      <p:sp>
        <p:nvSpPr>
          <p:cNvPr id="1105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37452" indent="-283635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34542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588359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42175" indent="-226908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49599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49809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03625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57442" indent="-2269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fld id="{C3B2748C-E11F-4198-A607-F2A05E5C3FD5}" type="slidenum">
              <a:rPr lang="en-US" altLang="ru-RU">
                <a:latin typeface="Calibri" panose="020F0502020204030204" pitchFamily="34" charset="0"/>
              </a:rPr>
              <a:pPr/>
              <a:t>14</a:t>
            </a:fld>
            <a:endParaRPr lang="en-US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85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1">
    <p:bg>
      <p:bgPr>
        <a:solidFill>
          <a:schemeClr val="bg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05" y="359283"/>
            <a:ext cx="2750655" cy="73071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1" name="Рисунок 10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4" cstate="print">
            <a:alphaModFix/>
            <a:duotone>
              <a:prstClr val="black"/>
              <a:schemeClr val="accent2">
                <a:lumMod val="20000"/>
                <a:lumOff val="80000"/>
                <a:alpha val="2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1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56" y="105448"/>
            <a:ext cx="1005371" cy="108398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185873" y="25502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8038056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B32EA730-6D07-4BE4-933B-68BA863DE6EA}" type="datetime1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ru-RU" smtClean="0"/>
              <a:t>ОГБУ ДПО КИРО, 2018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77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  <a:alpha val="84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smtClean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Рисунок 8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bg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  <p:cxnSp>
        <p:nvCxnSpPr>
          <p:cNvPr id="13" name="Straight Connector 13"/>
          <p:cNvCxnSpPr/>
          <p:nvPr userDrawn="1"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05" y="359283"/>
            <a:ext cx="2750655" cy="730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79254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2" y="339621"/>
            <a:ext cx="2370775" cy="6298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Freeform: Shape 8"/>
          <p:cNvSpPr>
            <a:spLocks/>
          </p:cNvSpPr>
          <p:nvPr userDrawn="1"/>
        </p:nvSpPr>
        <p:spPr bwMode="auto">
          <a:xfrm>
            <a:off x="0" y="4453467"/>
            <a:ext cx="12191999" cy="2404533"/>
          </a:xfrm>
          <a:prstGeom prst="rect">
            <a:avLst/>
          </a:pr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cxnSp>
        <p:nvCxnSpPr>
          <p:cNvPr id="4" name="Straight Connector 10"/>
          <p:cNvCxnSpPr/>
          <p:nvPr userDrawn="1"/>
        </p:nvCxnSpPr>
        <p:spPr>
          <a:xfrm flipV="1">
            <a:off x="-1" y="4441351"/>
            <a:ext cx="6104467" cy="12116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4"/>
          <p:cNvCxnSpPr/>
          <p:nvPr userDrawn="1"/>
        </p:nvCxnSpPr>
        <p:spPr>
          <a:xfrm>
            <a:off x="5985932" y="4440294"/>
            <a:ext cx="6206067" cy="1317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95" y="180563"/>
            <a:ext cx="915010" cy="986555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1111405" y="300051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03948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/>
          <p:cNvSpPr>
            <a:spLocks/>
          </p:cNvSpPr>
          <p:nvPr userDrawn="1"/>
        </p:nvSpPr>
        <p:spPr bwMode="auto">
          <a:xfrm>
            <a:off x="-3176" y="1503127"/>
            <a:ext cx="12195175" cy="4483100"/>
          </a:xfrm>
          <a:custGeom>
            <a:avLst/>
            <a:gdLst>
              <a:gd name="connsiteX0" fmla="*/ 12188825 w 12188825"/>
              <a:gd name="connsiteY0" fmla="*/ 0 h 4483100"/>
              <a:gd name="connsiteX1" fmla="*/ 12188825 w 12188825"/>
              <a:gd name="connsiteY1" fmla="*/ 2016125 h 4483100"/>
              <a:gd name="connsiteX2" fmla="*/ 12188825 w 12188825"/>
              <a:gd name="connsiteY2" fmla="*/ 2470150 h 4483100"/>
              <a:gd name="connsiteX3" fmla="*/ 12188825 w 12188825"/>
              <a:gd name="connsiteY3" fmla="*/ 4483100 h 4483100"/>
              <a:gd name="connsiteX4" fmla="*/ 6086475 w 12188825"/>
              <a:gd name="connsiteY4" fmla="*/ 3946525 h 4483100"/>
              <a:gd name="connsiteX5" fmla="*/ 0 w 12188825"/>
              <a:gd name="connsiteY5" fmla="*/ 4483100 h 4483100"/>
              <a:gd name="connsiteX6" fmla="*/ 0 w 12188825"/>
              <a:gd name="connsiteY6" fmla="*/ 2470150 h 4483100"/>
              <a:gd name="connsiteX7" fmla="*/ 0 w 12188825"/>
              <a:gd name="connsiteY7" fmla="*/ 2016125 h 4483100"/>
              <a:gd name="connsiteX8" fmla="*/ 0 w 12188825"/>
              <a:gd name="connsiteY8" fmla="*/ 735981 h 4483100"/>
              <a:gd name="connsiteX9" fmla="*/ 4771292 w 12188825"/>
              <a:gd name="connsiteY9" fmla="*/ 735981 h 4483100"/>
              <a:gd name="connsiteX10" fmla="*/ 4771292 w 12188825"/>
              <a:gd name="connsiteY10" fmla="*/ 420631 h 4483100"/>
              <a:gd name="connsiteX11" fmla="*/ 6086475 w 12188825"/>
              <a:gd name="connsiteY11" fmla="*/ 536575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8825" h="4483100">
                <a:moveTo>
                  <a:pt x="12188825" y="0"/>
                </a:moveTo>
                <a:lnTo>
                  <a:pt x="12188825" y="2016125"/>
                </a:lnTo>
                <a:lnTo>
                  <a:pt x="12188825" y="2470150"/>
                </a:lnTo>
                <a:lnTo>
                  <a:pt x="12188825" y="4483100"/>
                </a:lnTo>
                <a:lnTo>
                  <a:pt x="6086475" y="3946525"/>
                </a:lnTo>
                <a:lnTo>
                  <a:pt x="0" y="4483100"/>
                </a:lnTo>
                <a:lnTo>
                  <a:pt x="0" y="2470150"/>
                </a:lnTo>
                <a:lnTo>
                  <a:pt x="0" y="2016125"/>
                </a:lnTo>
                <a:lnTo>
                  <a:pt x="0" y="735981"/>
                </a:lnTo>
                <a:lnTo>
                  <a:pt x="4771292" y="735981"/>
                </a:lnTo>
                <a:lnTo>
                  <a:pt x="4771292" y="420631"/>
                </a:lnTo>
                <a:lnTo>
                  <a:pt x="6086475" y="536575"/>
                </a:lnTo>
                <a:close/>
              </a:path>
            </a:pathLst>
          </a:cu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cxnSp>
        <p:nvCxnSpPr>
          <p:cNvPr id="3" name="Straight Connector 2"/>
          <p:cNvCxnSpPr>
            <a:endCxn id="8" idx="11"/>
          </p:cNvCxnSpPr>
          <p:nvPr userDrawn="1"/>
        </p:nvCxnSpPr>
        <p:spPr>
          <a:xfrm>
            <a:off x="5241073" y="1951463"/>
            <a:ext cx="845397" cy="88239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5241073" y="5441795"/>
            <a:ext cx="843812" cy="77801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2" r="-831" b="565"/>
          <a:stretch/>
        </p:blipFill>
        <p:spPr>
          <a:xfrm>
            <a:off x="0" y="1663672"/>
            <a:ext cx="6094412" cy="4580118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8" idx="11"/>
            <a:endCxn id="8" idx="0"/>
          </p:cNvCxnSpPr>
          <p:nvPr userDrawn="1"/>
        </p:nvCxnSpPr>
        <p:spPr>
          <a:xfrm flipV="1">
            <a:off x="6086470" y="1503127"/>
            <a:ext cx="6105529" cy="536575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8" idx="3"/>
          </p:cNvCxnSpPr>
          <p:nvPr userDrawn="1"/>
        </p:nvCxnSpPr>
        <p:spPr>
          <a:xfrm>
            <a:off x="6084885" y="5441795"/>
            <a:ext cx="6107114" cy="54443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005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03200" y="214934"/>
            <a:ext cx="7203021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endParaRPr lang="en-US" dirty="0"/>
          </a:p>
        </p:txBody>
      </p:sp>
      <p:sp>
        <p:nvSpPr>
          <p:cNvPr id="6" name="Freeform: Shape 49"/>
          <p:cNvSpPr/>
          <p:nvPr userDrawn="1"/>
        </p:nvSpPr>
        <p:spPr>
          <a:xfrm flipH="1">
            <a:off x="0" y="0"/>
            <a:ext cx="7306574" cy="180870"/>
          </a:xfrm>
          <a:custGeom>
            <a:avLst/>
            <a:gdLst>
              <a:gd name="connsiteX0" fmla="*/ 7306574 w 7306574"/>
              <a:gd name="connsiteY0" fmla="*/ 0 h 180870"/>
              <a:gd name="connsiteX1" fmla="*/ 376814 w 7306574"/>
              <a:gd name="connsiteY1" fmla="*/ 0 h 180870"/>
              <a:gd name="connsiteX2" fmla="*/ 0 w 7306574"/>
              <a:gd name="connsiteY2" fmla="*/ 180870 h 180870"/>
              <a:gd name="connsiteX3" fmla="*/ 7306574 w 7306574"/>
              <a:gd name="connsiteY3" fmla="*/ 180870 h 18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574" h="180870">
                <a:moveTo>
                  <a:pt x="7306574" y="0"/>
                </a:moveTo>
                <a:lnTo>
                  <a:pt x="376814" y="0"/>
                </a:lnTo>
                <a:lnTo>
                  <a:pt x="0" y="180870"/>
                </a:lnTo>
                <a:lnTo>
                  <a:pt x="7306574" y="18087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47"/>
          <p:cNvSpPr/>
          <p:nvPr userDrawn="1"/>
        </p:nvSpPr>
        <p:spPr>
          <a:xfrm flipH="1">
            <a:off x="7425320" y="180870"/>
            <a:ext cx="4766680" cy="683288"/>
          </a:xfrm>
          <a:custGeom>
            <a:avLst/>
            <a:gdLst>
              <a:gd name="connsiteX0" fmla="*/ 4766680 w 4766680"/>
              <a:gd name="connsiteY0" fmla="*/ 0 h 683288"/>
              <a:gd name="connsiteX1" fmla="*/ 4110190 w 4766680"/>
              <a:gd name="connsiteY1" fmla="*/ 0 h 683288"/>
              <a:gd name="connsiteX2" fmla="*/ 3971167 w 4766680"/>
              <a:gd name="connsiteY2" fmla="*/ 0 h 683288"/>
              <a:gd name="connsiteX3" fmla="*/ 3370386 w 4766680"/>
              <a:gd name="connsiteY3" fmla="*/ 0 h 683288"/>
              <a:gd name="connsiteX4" fmla="*/ 3314677 w 4766680"/>
              <a:gd name="connsiteY4" fmla="*/ 0 h 683288"/>
              <a:gd name="connsiteX5" fmla="*/ 2866274 w 4766680"/>
              <a:gd name="connsiteY5" fmla="*/ 0 h 683288"/>
              <a:gd name="connsiteX6" fmla="*/ 2713896 w 4766680"/>
              <a:gd name="connsiteY6" fmla="*/ 0 h 683288"/>
              <a:gd name="connsiteX7" fmla="*/ 2556896 w 4766680"/>
              <a:gd name="connsiteY7" fmla="*/ 0 h 683288"/>
              <a:gd name="connsiteX8" fmla="*/ 2209784 w 4766680"/>
              <a:gd name="connsiteY8" fmla="*/ 0 h 683288"/>
              <a:gd name="connsiteX9" fmla="*/ 1900406 w 4766680"/>
              <a:gd name="connsiteY9" fmla="*/ 0 h 683288"/>
              <a:gd name="connsiteX10" fmla="*/ 1761383 w 4766680"/>
              <a:gd name="connsiteY10" fmla="*/ 0 h 683288"/>
              <a:gd name="connsiteX11" fmla="*/ 1160602 w 4766680"/>
              <a:gd name="connsiteY11" fmla="*/ 0 h 683288"/>
              <a:gd name="connsiteX12" fmla="*/ 1104893 w 4766680"/>
              <a:gd name="connsiteY12" fmla="*/ 0 h 683288"/>
              <a:gd name="connsiteX13" fmla="*/ 656490 w 4766680"/>
              <a:gd name="connsiteY13" fmla="*/ 0 h 683288"/>
              <a:gd name="connsiteX14" fmla="*/ 504112 w 4766680"/>
              <a:gd name="connsiteY14" fmla="*/ 0 h 683288"/>
              <a:gd name="connsiteX15" fmla="*/ 0 w 4766680"/>
              <a:gd name="connsiteY15" fmla="*/ 0 h 683288"/>
              <a:gd name="connsiteX16" fmla="*/ 0 w 4766680"/>
              <a:gd name="connsiteY16" fmla="*/ 683288 h 683288"/>
              <a:gd name="connsiteX17" fmla="*/ 504112 w 4766680"/>
              <a:gd name="connsiteY17" fmla="*/ 683288 h 683288"/>
              <a:gd name="connsiteX18" fmla="*/ 656490 w 4766680"/>
              <a:gd name="connsiteY18" fmla="*/ 683288 h 683288"/>
              <a:gd name="connsiteX19" fmla="*/ 786264 w 4766680"/>
              <a:gd name="connsiteY19" fmla="*/ 683288 h 683288"/>
              <a:gd name="connsiteX20" fmla="*/ 1104893 w 4766680"/>
              <a:gd name="connsiteY20" fmla="*/ 683288 h 683288"/>
              <a:gd name="connsiteX21" fmla="*/ 1160602 w 4766680"/>
              <a:gd name="connsiteY21" fmla="*/ 683288 h 683288"/>
              <a:gd name="connsiteX22" fmla="*/ 1290376 w 4766680"/>
              <a:gd name="connsiteY22" fmla="*/ 683288 h 683288"/>
              <a:gd name="connsiteX23" fmla="*/ 1442754 w 4766680"/>
              <a:gd name="connsiteY23" fmla="*/ 683288 h 683288"/>
              <a:gd name="connsiteX24" fmla="*/ 1761383 w 4766680"/>
              <a:gd name="connsiteY24" fmla="*/ 683288 h 683288"/>
              <a:gd name="connsiteX25" fmla="*/ 1891157 w 4766680"/>
              <a:gd name="connsiteY25" fmla="*/ 683288 h 683288"/>
              <a:gd name="connsiteX26" fmla="*/ 1900406 w 4766680"/>
              <a:gd name="connsiteY26" fmla="*/ 683288 h 683288"/>
              <a:gd name="connsiteX27" fmla="*/ 1946866 w 4766680"/>
              <a:gd name="connsiteY27" fmla="*/ 683288 h 683288"/>
              <a:gd name="connsiteX28" fmla="*/ 2547647 w 4766680"/>
              <a:gd name="connsiteY28" fmla="*/ 683288 h 683288"/>
              <a:gd name="connsiteX29" fmla="*/ 2556896 w 4766680"/>
              <a:gd name="connsiteY29" fmla="*/ 683288 h 683288"/>
              <a:gd name="connsiteX30" fmla="*/ 2686670 w 4766680"/>
              <a:gd name="connsiteY30" fmla="*/ 683288 h 683288"/>
              <a:gd name="connsiteX31" fmla="*/ 3343160 w 4766680"/>
              <a:gd name="connsiteY31" fmla="*/ 683288 h 6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680" h="683288">
                <a:moveTo>
                  <a:pt x="4766680" y="0"/>
                </a:moveTo>
                <a:lnTo>
                  <a:pt x="4110190" y="0"/>
                </a:lnTo>
                <a:lnTo>
                  <a:pt x="3971167" y="0"/>
                </a:lnTo>
                <a:lnTo>
                  <a:pt x="3370386" y="0"/>
                </a:lnTo>
                <a:lnTo>
                  <a:pt x="3314677" y="0"/>
                </a:lnTo>
                <a:lnTo>
                  <a:pt x="2866274" y="0"/>
                </a:lnTo>
                <a:lnTo>
                  <a:pt x="2713896" y="0"/>
                </a:lnTo>
                <a:lnTo>
                  <a:pt x="2556896" y="0"/>
                </a:lnTo>
                <a:lnTo>
                  <a:pt x="2209784" y="0"/>
                </a:lnTo>
                <a:lnTo>
                  <a:pt x="1900406" y="0"/>
                </a:lnTo>
                <a:lnTo>
                  <a:pt x="1761383" y="0"/>
                </a:lnTo>
                <a:lnTo>
                  <a:pt x="1160602" y="0"/>
                </a:lnTo>
                <a:lnTo>
                  <a:pt x="1104893" y="0"/>
                </a:lnTo>
                <a:lnTo>
                  <a:pt x="656490" y="0"/>
                </a:lnTo>
                <a:lnTo>
                  <a:pt x="504112" y="0"/>
                </a:lnTo>
                <a:lnTo>
                  <a:pt x="0" y="0"/>
                </a:lnTo>
                <a:lnTo>
                  <a:pt x="0" y="683288"/>
                </a:lnTo>
                <a:lnTo>
                  <a:pt x="504112" y="683288"/>
                </a:lnTo>
                <a:lnTo>
                  <a:pt x="656490" y="683288"/>
                </a:lnTo>
                <a:lnTo>
                  <a:pt x="786264" y="683288"/>
                </a:lnTo>
                <a:lnTo>
                  <a:pt x="1104893" y="683288"/>
                </a:lnTo>
                <a:lnTo>
                  <a:pt x="1160602" y="683288"/>
                </a:lnTo>
                <a:lnTo>
                  <a:pt x="1290376" y="683288"/>
                </a:lnTo>
                <a:lnTo>
                  <a:pt x="1442754" y="683288"/>
                </a:lnTo>
                <a:lnTo>
                  <a:pt x="1761383" y="683288"/>
                </a:lnTo>
                <a:lnTo>
                  <a:pt x="1891157" y="683288"/>
                </a:lnTo>
                <a:lnTo>
                  <a:pt x="1900406" y="683288"/>
                </a:lnTo>
                <a:lnTo>
                  <a:pt x="1946866" y="683288"/>
                </a:lnTo>
                <a:lnTo>
                  <a:pt x="2547647" y="683288"/>
                </a:lnTo>
                <a:lnTo>
                  <a:pt x="2556896" y="683288"/>
                </a:lnTo>
                <a:lnTo>
                  <a:pt x="2686670" y="683288"/>
                </a:lnTo>
                <a:lnTo>
                  <a:pt x="3343160" y="68328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>
          <a:xfrm>
            <a:off x="291402" y="864158"/>
            <a:ext cx="742721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1687364" y="493915"/>
            <a:ext cx="274320" cy="1989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C5C3F43-3B3D-42FD-A6D1-A52EEC185F63}" type="slidenum">
              <a:rPr lang="en-US" sz="1100" b="1" smtClean="0">
                <a:solidFill>
                  <a:schemeClr val="bg1"/>
                </a:solidFill>
              </a:rPr>
              <a:pPr algn="ctr"/>
              <a:t>‹#›</a:t>
            </a:fld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52"/>
          <p:cNvCxnSpPr>
            <a:cxnSpLocks/>
          </p:cNvCxnSpPr>
          <p:nvPr userDrawn="1"/>
        </p:nvCxnSpPr>
        <p:spPr>
          <a:xfrm>
            <a:off x="11668264" y="493915"/>
            <a:ext cx="0" cy="1989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287" y="227055"/>
            <a:ext cx="495014" cy="533719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9086110" y="214934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222" y="327838"/>
            <a:ext cx="1629711" cy="43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74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53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2" y="336636"/>
            <a:ext cx="2412493" cy="640884"/>
          </a:xfrm>
          <a:prstGeom prst="rect">
            <a:avLst/>
          </a:prstGeom>
        </p:spPr>
      </p:pic>
      <p:sp>
        <p:nvSpPr>
          <p:cNvPr id="6" name="Rectangle 13"/>
          <p:cNvSpPr/>
          <p:nvPr userDrawn="1"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9"/>
          <p:cNvSpPr/>
          <p:nvPr userDrawn="1"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11"/>
          <p:cNvSpPr/>
          <p:nvPr userDrawn="1"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517996" y="336636"/>
            <a:ext cx="10866438" cy="695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Заголовок</a:t>
            </a:r>
            <a:endParaRPr lang="ru-RU" sz="3200" cap="all" dirty="0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" y="189030"/>
            <a:ext cx="915010" cy="986555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128338" y="289892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898461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1DB0AD-7E38-4A4D-A1F5-9614B05D1068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62B2A6-2174-4A4E-924B-25543F5E0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8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you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86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442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8" r:id="rId2"/>
    <p:sldLayoutId id="2147483683" r:id="rId3"/>
    <p:sldLayoutId id="2147483674" r:id="rId4"/>
    <p:sldLayoutId id="2147483664" r:id="rId5"/>
    <p:sldLayoutId id="2147483687" r:id="rId6"/>
    <p:sldLayoutId id="2147483684" r:id="rId7"/>
    <p:sldLayoutId id="2147483685" r:id="rId8"/>
    <p:sldLayoutId id="2147483689" r:id="rId9"/>
    <p:sldLayoutId id="2147483690" r:id="rId10"/>
    <p:sldLayoutId id="214748369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330411" y="1001486"/>
            <a:ext cx="9531178" cy="2815771"/>
          </a:xfrm>
        </p:spPr>
        <p:txBody>
          <a:bodyPr/>
          <a:lstStyle/>
          <a:p>
            <a:r>
              <a:rPr lang="ru-RU" dirty="0" smtClean="0">
                <a:solidFill>
                  <a:srgbClr val="005D9F"/>
                </a:solidFill>
              </a:rPr>
              <a:t>Соблюдение норм информационной безопасности при организации педагогической деятельности.</a:t>
            </a:r>
            <a:endParaRPr lang="en-US" dirty="0">
              <a:solidFill>
                <a:srgbClr val="005D9F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475553" y="4063789"/>
            <a:ext cx="10281017" cy="856553"/>
          </a:xfrm>
        </p:spPr>
        <p:txBody>
          <a:bodyPr/>
          <a:lstStyle/>
          <a:p>
            <a:pPr algn="r"/>
            <a:endParaRPr lang="ru-RU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Кузнецова Елена Алексеевна,</a:t>
            </a:r>
          </a:p>
          <a:p>
            <a:pPr algn="r"/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 доцент ЦНППМ, </a:t>
            </a:r>
            <a:r>
              <a:rPr lang="ru-RU" sz="1800" b="1" i="1" dirty="0" err="1" smtClean="0">
                <a:solidFill>
                  <a:schemeClr val="accent1">
                    <a:lumMod val="50000"/>
                  </a:schemeClr>
                </a:solidFill>
              </a:rPr>
              <a:t>к.п.н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" name="Straight Connector 13"/>
          <p:cNvCxnSpPr/>
          <p:nvPr/>
        </p:nvCxnSpPr>
        <p:spPr>
          <a:xfrm>
            <a:off x="4228447" y="3835020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846" y="4195082"/>
            <a:ext cx="63341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5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ГК РФ </a:t>
            </a:r>
            <a:r>
              <a:rPr lang="ru-RU" dirty="0" smtClean="0"/>
              <a:t>С</a:t>
            </a:r>
            <a:r>
              <a:rPr lang="ru-RU" cap="none" dirty="0" smtClean="0"/>
              <a:t>татья</a:t>
            </a:r>
            <a:r>
              <a:rPr lang="ru-RU" dirty="0" smtClean="0"/>
              <a:t> </a:t>
            </a:r>
            <a:r>
              <a:rPr lang="ru-RU" dirty="0"/>
              <a:t>1274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2171" y="1225689"/>
            <a:ext cx="107550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just"/>
            <a:r>
              <a:rPr lang="ru-RU" sz="2800" dirty="0" smtClean="0">
                <a:solidFill>
                  <a:srgbClr val="C00000"/>
                </a:solidFill>
              </a:rPr>
              <a:t>Свободное </a:t>
            </a:r>
            <a:r>
              <a:rPr lang="ru-RU" sz="2800" dirty="0">
                <a:solidFill>
                  <a:srgbClr val="C00000"/>
                </a:solidFill>
              </a:rPr>
              <a:t>использование</a:t>
            </a:r>
            <a:r>
              <a:rPr lang="ru-RU" sz="2800" dirty="0">
                <a:solidFill>
                  <a:srgbClr val="002060"/>
                </a:solidFill>
              </a:rPr>
              <a:t> произведения в информационных</a:t>
            </a:r>
            <a:r>
              <a:rPr lang="ru-RU" sz="2800" dirty="0" smtClean="0">
                <a:solidFill>
                  <a:srgbClr val="002060"/>
                </a:solidFill>
              </a:rPr>
              <a:t>, научных</a:t>
            </a:r>
            <a:r>
              <a:rPr lang="ru-RU" sz="2800" dirty="0">
                <a:solidFill>
                  <a:srgbClr val="002060"/>
                </a:solidFill>
              </a:rPr>
              <a:t>, учебных или культурных </a:t>
            </a:r>
            <a:r>
              <a:rPr lang="ru-RU" sz="2800" dirty="0" smtClean="0">
                <a:solidFill>
                  <a:srgbClr val="002060"/>
                </a:solidFill>
              </a:rPr>
              <a:t>целях без согласия автора или иного правообладателя </a:t>
            </a:r>
            <a:r>
              <a:rPr lang="ru-RU" sz="2800" dirty="0">
                <a:solidFill>
                  <a:srgbClr val="002060"/>
                </a:solidFill>
              </a:rPr>
              <a:t>и без выплаты вознаграждения, </a:t>
            </a:r>
            <a:r>
              <a:rPr lang="ru-RU" sz="2800" dirty="0">
                <a:solidFill>
                  <a:srgbClr val="C00000"/>
                </a:solidFill>
              </a:rPr>
              <a:t>но </a:t>
            </a:r>
            <a:r>
              <a:rPr lang="ru-RU" sz="2800" dirty="0" smtClean="0">
                <a:solidFill>
                  <a:srgbClr val="C00000"/>
                </a:solidFill>
              </a:rPr>
              <a:t>с обязательным </a:t>
            </a:r>
            <a:r>
              <a:rPr lang="ru-RU" sz="2800" dirty="0">
                <a:solidFill>
                  <a:srgbClr val="C00000"/>
                </a:solidFill>
              </a:rPr>
              <a:t>указанием имени автора, </a:t>
            </a:r>
            <a:r>
              <a:rPr lang="ru-RU" sz="2800" dirty="0" smtClean="0">
                <a:solidFill>
                  <a:srgbClr val="C00000"/>
                </a:solidFill>
              </a:rPr>
              <a:t>произведение которого </a:t>
            </a:r>
            <a:r>
              <a:rPr lang="ru-RU" sz="2800" dirty="0">
                <a:solidFill>
                  <a:srgbClr val="C00000"/>
                </a:solidFill>
              </a:rPr>
              <a:t>используется, и источника заимствования:</a:t>
            </a:r>
          </a:p>
          <a:p>
            <a:pPr indent="536575" algn="just"/>
            <a:r>
              <a:rPr lang="ru-RU" sz="2800" dirty="0">
                <a:solidFill>
                  <a:srgbClr val="002060"/>
                </a:solidFill>
              </a:rPr>
              <a:t>1) цитирование в оригинале и в переводе в научных</a:t>
            </a:r>
            <a:r>
              <a:rPr lang="ru-RU" sz="2800" dirty="0" smtClean="0">
                <a:solidFill>
                  <a:srgbClr val="002060"/>
                </a:solidFill>
              </a:rPr>
              <a:t>, полемических</a:t>
            </a:r>
            <a:r>
              <a:rPr lang="ru-RU" sz="2800" dirty="0">
                <a:solidFill>
                  <a:srgbClr val="002060"/>
                </a:solidFill>
              </a:rPr>
              <a:t>, критических, информационных, </a:t>
            </a:r>
            <a:r>
              <a:rPr lang="ru-RU" sz="2800" dirty="0" smtClean="0">
                <a:solidFill>
                  <a:srgbClr val="002060"/>
                </a:solidFill>
              </a:rPr>
              <a:t>учебных целях</a:t>
            </a:r>
            <a:r>
              <a:rPr lang="ru-RU" sz="2800" dirty="0">
                <a:solidFill>
                  <a:srgbClr val="002060"/>
                </a:solidFill>
              </a:rPr>
              <a:t>, в целях раскрытия творческого замысла </a:t>
            </a:r>
            <a:r>
              <a:rPr lang="ru-RU" sz="2800" dirty="0" smtClean="0">
                <a:solidFill>
                  <a:srgbClr val="002060"/>
                </a:solidFill>
              </a:rPr>
              <a:t>автора правомерно </a:t>
            </a:r>
            <a:r>
              <a:rPr lang="ru-RU" sz="2800" dirty="0">
                <a:solidFill>
                  <a:srgbClr val="002060"/>
                </a:solidFill>
              </a:rPr>
              <a:t>обнародованных произведений в объеме</a:t>
            </a:r>
            <a:r>
              <a:rPr lang="ru-RU" sz="2800" dirty="0" smtClean="0">
                <a:solidFill>
                  <a:srgbClr val="002060"/>
                </a:solidFill>
              </a:rPr>
              <a:t>, целью цитирования, включая воспроизведение </a:t>
            </a:r>
            <a:r>
              <a:rPr lang="ru-RU" sz="2800" dirty="0">
                <a:solidFill>
                  <a:srgbClr val="002060"/>
                </a:solidFill>
              </a:rPr>
              <a:t>отрывков из газетных и </a:t>
            </a:r>
            <a:r>
              <a:rPr lang="ru-RU" sz="2800" dirty="0" smtClean="0">
                <a:solidFill>
                  <a:srgbClr val="002060"/>
                </a:solidFill>
              </a:rPr>
              <a:t>журнальных статей </a:t>
            </a:r>
            <a:r>
              <a:rPr lang="ru-RU" sz="2800" dirty="0">
                <a:solidFill>
                  <a:srgbClr val="002060"/>
                </a:solidFill>
              </a:rPr>
              <a:t>в форме обзоров печати;..</a:t>
            </a:r>
          </a:p>
        </p:txBody>
      </p:sp>
    </p:spTree>
    <p:extLst>
      <p:ext uri="{BB962C8B-B14F-4D97-AF65-F5344CB8AC3E}">
        <p14:creationId xmlns:p14="http://schemas.microsoft.com/office/powerpoint/2010/main" val="235320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ГК РФ </a:t>
            </a:r>
            <a:r>
              <a:rPr lang="ru-RU" dirty="0" smtClean="0"/>
              <a:t>С</a:t>
            </a:r>
            <a:r>
              <a:rPr lang="ru-RU" cap="none" dirty="0" smtClean="0"/>
              <a:t>татья</a:t>
            </a:r>
            <a:r>
              <a:rPr lang="ru-RU" dirty="0" smtClean="0"/>
              <a:t> 1259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2171" y="1225689"/>
            <a:ext cx="107550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just"/>
            <a:r>
              <a:rPr lang="ru-RU" sz="2800" dirty="0" smtClean="0">
                <a:solidFill>
                  <a:srgbClr val="002060"/>
                </a:solidFill>
              </a:rPr>
              <a:t>6</a:t>
            </a:r>
            <a:r>
              <a:rPr lang="ru-RU" sz="2800" dirty="0" smtClean="0">
                <a:solidFill>
                  <a:srgbClr val="C00000"/>
                </a:solidFill>
              </a:rPr>
              <a:t>. </a:t>
            </a:r>
            <a:r>
              <a:rPr lang="ru-RU" sz="2800" dirty="0">
                <a:solidFill>
                  <a:srgbClr val="C00000"/>
                </a:solidFill>
              </a:rPr>
              <a:t>Не являются объектами авторских прав</a:t>
            </a:r>
            <a:r>
              <a:rPr lang="ru-RU" sz="2800" dirty="0"/>
              <a:t>:</a:t>
            </a:r>
          </a:p>
          <a:p>
            <a:pPr indent="536575" algn="just"/>
            <a:r>
              <a:rPr lang="ru-RU" sz="2800" dirty="0" smtClean="0">
                <a:solidFill>
                  <a:srgbClr val="002060"/>
                </a:solidFill>
              </a:rPr>
              <a:t>Официальные документы государственных органов и органов местного самоуправления муниципальных </a:t>
            </a:r>
            <a:r>
              <a:rPr lang="ru-RU" sz="2800" dirty="0">
                <a:solidFill>
                  <a:srgbClr val="002060"/>
                </a:solidFill>
              </a:rPr>
              <a:t>образований, в том числе законы</a:t>
            </a:r>
            <a:r>
              <a:rPr lang="ru-RU" sz="2800" dirty="0" smtClean="0">
                <a:solidFill>
                  <a:srgbClr val="002060"/>
                </a:solidFill>
              </a:rPr>
              <a:t>, другие </a:t>
            </a:r>
            <a:r>
              <a:rPr lang="ru-RU" sz="2800" dirty="0">
                <a:solidFill>
                  <a:srgbClr val="002060"/>
                </a:solidFill>
              </a:rPr>
              <a:t>нормативные акты, судебные решения, </a:t>
            </a:r>
            <a:r>
              <a:rPr lang="ru-RU" sz="2800" dirty="0" smtClean="0">
                <a:solidFill>
                  <a:srgbClr val="002060"/>
                </a:solidFill>
              </a:rPr>
              <a:t>иные материалы </a:t>
            </a:r>
            <a:r>
              <a:rPr lang="ru-RU" sz="2800" dirty="0">
                <a:solidFill>
                  <a:srgbClr val="002060"/>
                </a:solidFill>
              </a:rPr>
              <a:t>законодательного, административного </a:t>
            </a:r>
            <a:r>
              <a:rPr lang="ru-RU" sz="2800" dirty="0" smtClean="0">
                <a:solidFill>
                  <a:srgbClr val="002060"/>
                </a:solidFill>
              </a:rPr>
              <a:t>и судебного характера, официальные документы международных организаций, а также их официальные переводы;.. сообщения о событиях и фактах, имеющие исключительно </a:t>
            </a:r>
            <a:r>
              <a:rPr lang="ru-RU" sz="2800" dirty="0">
                <a:solidFill>
                  <a:srgbClr val="002060"/>
                </a:solidFill>
              </a:rPr>
              <a:t>информационный характер...</a:t>
            </a:r>
          </a:p>
        </p:txBody>
      </p:sp>
    </p:spTree>
    <p:extLst>
      <p:ext uri="{BB962C8B-B14F-4D97-AF65-F5344CB8AC3E}">
        <p14:creationId xmlns:p14="http://schemas.microsoft.com/office/powerpoint/2010/main" val="32849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ГК РФ </a:t>
            </a:r>
            <a:r>
              <a:rPr lang="ru-RU" dirty="0" smtClean="0"/>
              <a:t>С</a:t>
            </a:r>
            <a:r>
              <a:rPr lang="ru-RU" cap="none" dirty="0" smtClean="0"/>
              <a:t>татья</a:t>
            </a:r>
            <a:r>
              <a:rPr lang="ru-RU" dirty="0" smtClean="0"/>
              <a:t> 1259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2171" y="1225689"/>
            <a:ext cx="107550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/>
            <a:r>
              <a:rPr lang="ru-RU" sz="3200" dirty="0" smtClean="0">
                <a:solidFill>
                  <a:srgbClr val="002060"/>
                </a:solidFill>
              </a:rPr>
              <a:t>5. </a:t>
            </a:r>
            <a:r>
              <a:rPr lang="ru-RU" sz="3200" dirty="0">
                <a:solidFill>
                  <a:srgbClr val="C00000"/>
                </a:solidFill>
              </a:rPr>
              <a:t>Авторские права не распространяются </a:t>
            </a:r>
            <a:r>
              <a:rPr lang="ru-RU" sz="3200" dirty="0">
                <a:solidFill>
                  <a:srgbClr val="002060"/>
                </a:solidFill>
              </a:rPr>
              <a:t>на </a:t>
            </a:r>
            <a:r>
              <a:rPr lang="ru-RU" sz="3200" dirty="0" smtClean="0">
                <a:solidFill>
                  <a:srgbClr val="002060"/>
                </a:solidFill>
              </a:rPr>
              <a:t>идеи, концепции</a:t>
            </a:r>
            <a:r>
              <a:rPr lang="ru-RU" sz="3200" dirty="0">
                <a:solidFill>
                  <a:srgbClr val="002060"/>
                </a:solidFill>
              </a:rPr>
              <a:t>, принципы, методы, процессы, системы</a:t>
            </a:r>
            <a:r>
              <a:rPr lang="ru-RU" sz="3200" dirty="0" smtClean="0">
                <a:solidFill>
                  <a:srgbClr val="002060"/>
                </a:solidFill>
              </a:rPr>
              <a:t>, решения технических, организационных задач, открытия, факты, языки программирования, геологическую информацию.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7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50"/>
          <p:cNvGrpSpPr/>
          <p:nvPr/>
        </p:nvGrpSpPr>
        <p:grpSpPr>
          <a:xfrm>
            <a:off x="194814" y="16707"/>
            <a:ext cx="11997186" cy="800829"/>
            <a:chOff x="1047088" y="7559676"/>
            <a:chExt cx="17360900" cy="542693"/>
          </a:xfrm>
          <a:solidFill>
            <a:schemeClr val="accent3">
              <a:lumMod val="50000"/>
            </a:schemeClr>
          </a:solidFill>
        </p:grpSpPr>
        <p:sp>
          <p:nvSpPr>
            <p:cNvPr id="24" name="object 17"/>
            <p:cNvSpPr/>
            <p:nvPr/>
          </p:nvSpPr>
          <p:spPr>
            <a:xfrm>
              <a:off x="1047088" y="7559676"/>
              <a:ext cx="17360900" cy="468000"/>
            </a:xfrm>
            <a:prstGeom prst="flowChartDocument">
              <a:avLst/>
            </a:prstGeom>
            <a:grpFill/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92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6" name="object 18"/>
            <p:cNvSpPr txBox="1"/>
            <p:nvPr/>
          </p:nvSpPr>
          <p:spPr>
            <a:xfrm>
              <a:off x="1060451" y="7635876"/>
              <a:ext cx="17221202" cy="466493"/>
            </a:xfrm>
            <a:prstGeom prst="flowChartDocument">
              <a:avLst/>
            </a:prstGeom>
            <a:grpFill/>
          </p:spPr>
          <p:txBody>
            <a:bodyPr vert="horz" wrap="square" lIns="0" tIns="7316" rIns="0" bIns="0" rtlCol="0">
              <a:spAutoFit/>
            </a:bodyPr>
            <a:lstStyle/>
            <a:p>
              <a:pPr marL="289953" marR="3081" lvl="0" indent="-282637" algn="l" defTabSz="914400" rtl="0" eaLnBrk="1" fontAlgn="auto" latinLnBrk="0" hangingPunct="0">
                <a:lnSpc>
                  <a:spcPct val="100000"/>
                </a:lnSpc>
                <a:spcBef>
                  <a:spcPts val="5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849" b="0" i="0" u="none" strike="noStrike" kern="0" cap="none" spc="0" normalizeH="0" baseline="0" noProof="0" dirty="0">
                <a:ln>
                  <a:noFill/>
                </a:ln>
                <a:solidFill>
                  <a:srgbClr val="3FC3CD"/>
                </a:solidFill>
                <a:effectLst/>
                <a:uLnTx/>
                <a:uFillTx/>
                <a:latin typeface="Tahoma"/>
                <a:cs typeface="Tahoma"/>
                <a:sym typeface="Calibri"/>
              </a:endParaRPr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50656" y="1012826"/>
            <a:ext cx="4443412" cy="686441"/>
          </a:xfrm>
          <a:prstGeom prst="rect">
            <a:avLst/>
          </a:prstGeom>
        </p:spPr>
        <p:txBody>
          <a:bodyPr lIns="0" tIns="9242" rIns="0" bIns="0">
            <a:spAutoFit/>
          </a:bodyPr>
          <a:lstStyle/>
          <a:p>
            <a:pPr marL="7701" algn="ctr" eaLnBrk="1" fontAlgn="auto">
              <a:spcBef>
                <a:spcPts val="73"/>
              </a:spcBef>
              <a:spcAft>
                <a:spcPts val="0"/>
              </a:spcAft>
              <a:defRPr/>
            </a:pPr>
            <a:r>
              <a:rPr lang="ru-RU" sz="4400" b="1" i="1" kern="0" spc="85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Плагиат</a:t>
            </a:r>
            <a:endParaRPr lang="ru-RU" sz="4400" b="1" i="1" kern="0" spc="85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75779" name="object 10"/>
          <p:cNvSpPr txBox="1">
            <a:spLocks noGrp="1"/>
          </p:cNvSpPr>
          <p:nvPr>
            <p:ph type="title"/>
          </p:nvPr>
        </p:nvSpPr>
        <p:spPr>
          <a:xfrm>
            <a:off x="1041246" y="164029"/>
            <a:ext cx="11038318" cy="202064"/>
          </a:xfrm>
        </p:spPr>
        <p:txBody>
          <a:bodyPr wrap="square" lIns="0" tIns="8086" rIns="0" bIns="0">
            <a:spAutoFit/>
          </a:bodyPr>
          <a:lstStyle/>
          <a:p>
            <a:pPr marL="6350">
              <a:spcBef>
                <a:spcPts val="63"/>
              </a:spcBef>
            </a:pPr>
            <a:r>
              <a:rPr lang="ru-RU" altLang="ru-RU" sz="1400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</a:t>
            </a:r>
            <a:endParaRPr lang="ru-RU" altLang="ru-RU" sz="1400" b="1" kern="1200" spc="4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783" name="object 21"/>
          <p:cNvSpPr txBox="1">
            <a:spLocks noChangeArrowheads="1"/>
          </p:cNvSpPr>
          <p:nvPr/>
        </p:nvSpPr>
        <p:spPr bwMode="auto">
          <a:xfrm>
            <a:off x="6719888" y="1037206"/>
            <a:ext cx="3967416" cy="561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7316" rIns="0" bIns="0">
            <a:spAutoFit/>
          </a:bodyPr>
          <a:lstStyle>
            <a:lvl1pPr marL="63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 eaLnBrk="1">
              <a:spcBef>
                <a:spcPts val="63"/>
              </a:spcBef>
            </a:pPr>
            <a:r>
              <a:rPr lang="ru-RU" altLang="ru-RU" sz="3600" b="1" i="1" kern="0" spc="-27" dirty="0">
                <a:solidFill>
                  <a:srgbClr val="C00000"/>
                </a:solidFill>
                <a:latin typeface="Tahoma"/>
                <a:cs typeface="Tahoma"/>
                <a:sym typeface="Calibri" panose="020F0502020204030204" pitchFamily="34" charset="0"/>
              </a:rPr>
              <a:t>З</a:t>
            </a:r>
            <a:r>
              <a:rPr lang="ru-RU" altLang="ru-RU" sz="3600" b="1" i="1" kern="0" spc="-27" dirty="0" smtClean="0">
                <a:solidFill>
                  <a:srgbClr val="C00000"/>
                </a:solidFill>
                <a:latin typeface="Tahoma"/>
                <a:cs typeface="Tahoma"/>
                <a:sym typeface="Calibri" panose="020F0502020204030204" pitchFamily="34" charset="0"/>
              </a:rPr>
              <a:t>аимствование</a:t>
            </a:r>
            <a:endParaRPr lang="ru-RU" altLang="ru-RU" sz="3600" b="1" i="1" kern="0" spc="-27" dirty="0">
              <a:solidFill>
                <a:srgbClr val="C00000"/>
              </a:solidFill>
              <a:latin typeface="Tahoma"/>
              <a:cs typeface="Tahoma"/>
              <a:sym typeface="Calibri" panose="020F0502020204030204" pitchFamily="34" charset="0"/>
            </a:endParaRPr>
          </a:p>
        </p:txBody>
      </p:sp>
      <p:grpSp>
        <p:nvGrpSpPr>
          <p:cNvPr id="75784" name="Группа 55"/>
          <p:cNvGrpSpPr>
            <a:grpSpLocks/>
          </p:cNvGrpSpPr>
          <p:nvPr/>
        </p:nvGrpSpPr>
        <p:grpSpPr bwMode="auto">
          <a:xfrm>
            <a:off x="10099525" y="874551"/>
            <a:ext cx="1658938" cy="123825"/>
            <a:chOff x="9465679" y="2607490"/>
            <a:chExt cx="2736000" cy="203942"/>
          </a:xfrm>
        </p:grpSpPr>
        <p:sp>
          <p:nvSpPr>
            <p:cNvPr id="25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11979133" y="2607490"/>
              <a:ext cx="178036" cy="1777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</p:grpSp>
      <p:sp>
        <p:nvSpPr>
          <p:cNvPr id="79" name="object 45"/>
          <p:cNvSpPr txBox="1"/>
          <p:nvPr/>
        </p:nvSpPr>
        <p:spPr>
          <a:xfrm>
            <a:off x="593725" y="3438525"/>
            <a:ext cx="3557588" cy="687388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  <a:p>
            <a:pPr marL="7701" eaLnBrk="1" fontAlgn="auto">
              <a:spcBef>
                <a:spcPts val="555"/>
              </a:spcBef>
              <a:spcAft>
                <a:spcPts val="0"/>
              </a:spcAft>
              <a:defRPr/>
            </a:pPr>
            <a:r>
              <a:rPr lang="ru-RU" sz="1001" b="1" kern="0" spc="-45" dirty="0">
                <a:solidFill>
                  <a:srgbClr val="F44336"/>
                </a:solidFill>
                <a:latin typeface="Tahoma"/>
                <a:cs typeface="Tahoma"/>
                <a:sym typeface="Calibri"/>
              </a:rPr>
              <a:t>  </a:t>
            </a:r>
            <a:endParaRPr sz="1001" kern="0" dirty="0">
              <a:solidFill>
                <a:prstClr val="black"/>
              </a:solidFill>
              <a:latin typeface="Tahoma"/>
              <a:cs typeface="Tahoma"/>
              <a:sym typeface="Calibri"/>
            </a:endParaRPr>
          </a:p>
        </p:txBody>
      </p:sp>
      <p:grpSp>
        <p:nvGrpSpPr>
          <p:cNvPr id="75786" name="Группа 55"/>
          <p:cNvGrpSpPr>
            <a:grpSpLocks/>
          </p:cNvGrpSpPr>
          <p:nvPr/>
        </p:nvGrpSpPr>
        <p:grpSpPr bwMode="auto">
          <a:xfrm>
            <a:off x="7964742" y="902527"/>
            <a:ext cx="1658937" cy="123825"/>
            <a:chOff x="9465679" y="2607490"/>
            <a:chExt cx="2736000" cy="203942"/>
          </a:xfrm>
        </p:grpSpPr>
        <p:sp>
          <p:nvSpPr>
            <p:cNvPr id="50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51" name="object 33"/>
            <p:cNvSpPr/>
            <p:nvPr/>
          </p:nvSpPr>
          <p:spPr>
            <a:xfrm>
              <a:off x="10761679" y="2607490"/>
              <a:ext cx="178036" cy="1777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lIns="0" tIns="0" rIns="0" bIns="0"/>
            <a:lstStyle/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092" kern="0" dirty="0">
                <a:solidFill>
                  <a:prstClr val="black"/>
                </a:solidFill>
                <a:latin typeface="Calibri"/>
                <a:cs typeface="Calibri"/>
                <a:sym typeface="Calibri"/>
              </a:endParaRPr>
            </a:p>
          </p:txBody>
        </p:sp>
      </p:grpSp>
      <p:sp>
        <p:nvSpPr>
          <p:cNvPr id="65" name="object 24"/>
          <p:cNvSpPr/>
          <p:nvPr/>
        </p:nvSpPr>
        <p:spPr>
          <a:xfrm>
            <a:off x="635000" y="1951038"/>
            <a:ext cx="1052830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66" name="object 24"/>
          <p:cNvSpPr/>
          <p:nvPr/>
        </p:nvSpPr>
        <p:spPr>
          <a:xfrm>
            <a:off x="635000" y="181133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80" name="object 24"/>
          <p:cNvSpPr/>
          <p:nvPr/>
        </p:nvSpPr>
        <p:spPr>
          <a:xfrm>
            <a:off x="550863" y="2135188"/>
            <a:ext cx="10521950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lIns="0" tIns="0" rIns="0" bIns="0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1092" kern="0" dirty="0">
              <a:solidFill>
                <a:prstClr val="black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98" name="object 45"/>
          <p:cNvSpPr txBox="1"/>
          <p:nvPr/>
        </p:nvSpPr>
        <p:spPr>
          <a:xfrm>
            <a:off x="4872038" y="3211513"/>
            <a:ext cx="1847850" cy="225425"/>
          </a:xfrm>
          <a:prstGeom prst="rect">
            <a:avLst/>
          </a:prstGeom>
        </p:spPr>
        <p:txBody>
          <a:bodyPr lIns="0" tIns="70467" rIns="0" bIns="0">
            <a:spAutoFit/>
          </a:bodyPr>
          <a:lstStyle/>
          <a:p>
            <a:pPr marL="7701" eaLnBrk="1" fontAlgn="auto">
              <a:spcBef>
                <a:spcPts val="0"/>
              </a:spcBef>
              <a:spcAft>
                <a:spcPts val="606"/>
              </a:spcAft>
              <a:buSzPct val="150000"/>
              <a:defRPr/>
            </a:pPr>
            <a:r>
              <a:rPr lang="ru-RU" sz="100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r>
              <a:rPr lang="ru-RU" sz="1001" b="1" kern="0" spc="-21" dirty="0">
                <a:solidFill>
                  <a:srgbClr val="031B83"/>
                </a:solidFill>
                <a:latin typeface="Tahoma"/>
                <a:cs typeface="Tahoma"/>
                <a:sym typeface="Calibri"/>
              </a:rPr>
              <a:t> </a:t>
            </a:r>
            <a:endParaRPr lang="en-US" sz="1001" b="1" kern="0" spc="-45" dirty="0">
              <a:solidFill>
                <a:srgbClr val="F44336"/>
              </a:solidFill>
              <a:latin typeface="Tahoma"/>
              <a:cs typeface="Tahoma"/>
              <a:sym typeface="Calibri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07AF7AC3-025D-4432-9811-45C1E61ED4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11336"/>
              </p:ext>
            </p:extLst>
          </p:nvPr>
        </p:nvGraphicFramePr>
        <p:xfrm>
          <a:off x="287338" y="1506759"/>
          <a:ext cx="11817358" cy="4748897"/>
        </p:xfrm>
        <a:graphic>
          <a:graphicData uri="http://schemas.openxmlformats.org/drawingml/2006/table">
            <a:tbl>
              <a:tblPr firstRow="1" firstCol="1" bandRow="1"/>
              <a:tblGrid>
                <a:gridCol w="6750482">
                  <a:extLst>
                    <a:ext uri="{9D8B030D-6E8A-4147-A177-3AD203B41FA5}">
                      <a16:colId xmlns:a16="http://schemas.microsoft.com/office/drawing/2014/main" xmlns="" val="2488485643"/>
                    </a:ext>
                  </a:extLst>
                </a:gridCol>
                <a:gridCol w="2720517">
                  <a:extLst>
                    <a:ext uri="{9D8B030D-6E8A-4147-A177-3AD203B41FA5}">
                      <a16:colId xmlns:a16="http://schemas.microsoft.com/office/drawing/2014/main" xmlns="" val="2343638719"/>
                    </a:ext>
                  </a:extLst>
                </a:gridCol>
                <a:gridCol w="2346359">
                  <a:extLst>
                    <a:ext uri="{9D8B030D-6E8A-4147-A177-3AD203B41FA5}">
                      <a16:colId xmlns:a16="http://schemas.microsoft.com/office/drawing/2014/main" xmlns="" val="1901806397"/>
                    </a:ext>
                  </a:extLst>
                </a:gridCol>
              </a:tblGrid>
              <a:tr h="3362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324031"/>
                  </a:ext>
                </a:extLst>
              </a:tr>
              <a:tr h="3362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6695581"/>
                  </a:ext>
                </a:extLst>
              </a:tr>
              <a:tr h="3656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9008422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4511696"/>
                  </a:ext>
                </a:extLst>
              </a:tr>
              <a:tr h="3656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2395730"/>
                  </a:ext>
                </a:extLst>
              </a:tr>
              <a:tr h="3656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3368848"/>
                  </a:ext>
                </a:extLst>
              </a:tr>
              <a:tr h="3656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5080106"/>
                  </a:ext>
                </a:extLst>
              </a:tr>
              <a:tr h="4682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4382935"/>
                  </a:ext>
                </a:extLst>
              </a:tr>
              <a:tr h="6565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9707976"/>
                  </a:ext>
                </a:extLst>
              </a:tr>
              <a:tr h="3362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114120"/>
                  </a:ext>
                </a:extLst>
              </a:tr>
              <a:tr h="7974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38" marR="2933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594826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656869"/>
              </p:ext>
            </p:extLst>
          </p:nvPr>
        </p:nvGraphicFramePr>
        <p:xfrm>
          <a:off x="303149" y="1598591"/>
          <a:ext cx="11642108" cy="4706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3994">
                  <a:extLst>
                    <a:ext uri="{9D8B030D-6E8A-4147-A177-3AD203B41FA5}">
                      <a16:colId xmlns:a16="http://schemas.microsoft.com/office/drawing/2014/main" xmlns="" val="1411370358"/>
                    </a:ext>
                  </a:extLst>
                </a:gridCol>
                <a:gridCol w="7228114">
                  <a:extLst>
                    <a:ext uri="{9D8B030D-6E8A-4147-A177-3AD203B41FA5}">
                      <a16:colId xmlns:a16="http://schemas.microsoft.com/office/drawing/2014/main" xmlns="" val="1060930215"/>
                    </a:ext>
                  </a:extLst>
                </a:gridCol>
              </a:tblGrid>
              <a:tr h="470605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ru-RU" sz="2400" b="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2400" b="1" dirty="0" smtClean="0">
                          <a:solidFill>
                            <a:srgbClr val="005D9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Присвоение авторства — выдача чужого произведения (художественного, музыкального, научного и т.п.) за свое или использование его в своих трудах без ссылки на автора; результат такого присвоения.</a:t>
                      </a:r>
                    </a:p>
                    <a:p>
                      <a:pPr marL="0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lang="ru-RU" sz="1800" b="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Большой академический словарь русского языка.</a:t>
                      </a:r>
                    </a:p>
                    <a:p>
                      <a:pPr marL="0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Т. 16, Стр. 629 М., СПб: Наука, 2011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261938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Правомерное заимствование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: обоснованное целями цитирования использование в своем произведении части чужого текста с обязательным указанием (ссылкой) на автора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и источник заимствования, оформленные с установленными правилами цитирования.</a:t>
                      </a:r>
                    </a:p>
                    <a:p>
                      <a:pPr marL="0" indent="261938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Некорректное заимствование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: использование в своем произведении чужого текста, когда указание (ссылка) на автора и источник заимствования оформлено с нарушением установленных правил цитирования</a:t>
                      </a:r>
                    </a:p>
                    <a:p>
                      <a:pPr marL="0" indent="261938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Неправомерное заимствование 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– необоснованное целями цитирования заимствование чужого текста без указания (ссылки) на автора и источник заимствования</a:t>
                      </a:r>
                      <a:endParaRPr lang="ru-RU" sz="2000" b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88803766"/>
                  </a:ext>
                </a:extLst>
              </a:tr>
            </a:tbl>
          </a:graphicData>
        </a:graphic>
      </p:graphicFrame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9" y="84247"/>
            <a:ext cx="495014" cy="53371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0972" y="72126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14" y="131178"/>
            <a:ext cx="1629711" cy="43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16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452914" y="336636"/>
            <a:ext cx="6781573" cy="15345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5D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ответственность за проступки в области информационной безопасности в РФ</a:t>
            </a:r>
            <a:endParaRPr lang="ru-RU" sz="3200" cap="all" dirty="0">
              <a:solidFill>
                <a:srgbClr val="005D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: скругленные углы 36"/>
          <p:cNvSpPr/>
          <p:nvPr/>
        </p:nvSpPr>
        <p:spPr>
          <a:xfrm rot="18900000">
            <a:off x="8407400" y="2541588"/>
            <a:ext cx="1392238" cy="1393825"/>
          </a:xfrm>
          <a:prstGeom prst="roundRect">
            <a:avLst>
              <a:gd name="adj" fmla="val 26591"/>
            </a:avLst>
          </a:prstGeom>
          <a:noFill/>
          <a:ln w="12700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1" bIns="4572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8" name="Прямая соединительная линия 17"/>
          <p:cNvCxnSpPr>
            <a:cxnSpLocks/>
          </p:cNvCxnSpPr>
          <p:nvPr/>
        </p:nvCxnSpPr>
        <p:spPr>
          <a:xfrm>
            <a:off x="9169400" y="4076700"/>
            <a:ext cx="0" cy="473075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6" name="TextBox 22"/>
          <p:cNvSpPr txBox="1">
            <a:spLocks noChangeArrowheads="1"/>
          </p:cNvSpPr>
          <p:nvPr/>
        </p:nvSpPr>
        <p:spPr bwMode="auto">
          <a:xfrm>
            <a:off x="1032874" y="4632361"/>
            <a:ext cx="4468404" cy="461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Присвоение авторства (плагиат</a:t>
            </a:r>
            <a:r>
              <a:rPr lang="ru-RU" sz="1600" b="1" dirty="0">
                <a:solidFill>
                  <a:srgbClr val="FF0000"/>
                </a:solidFill>
              </a:rPr>
              <a:t>)</a:t>
            </a:r>
            <a:endParaRPr lang="ru-RU" altLang="ru-RU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Прямоугольник: скругленные углы 35"/>
          <p:cNvSpPr/>
          <p:nvPr/>
        </p:nvSpPr>
        <p:spPr>
          <a:xfrm rot="18900000">
            <a:off x="2541526" y="2492375"/>
            <a:ext cx="1393825" cy="1392238"/>
          </a:xfrm>
          <a:prstGeom prst="roundRect">
            <a:avLst>
              <a:gd name="adj" fmla="val 26591"/>
            </a:avLst>
          </a:prstGeom>
          <a:noFill/>
          <a:ln w="12700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1" bIns="4572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6" name="Прямая соединительная линия 35"/>
          <p:cNvCxnSpPr>
            <a:cxnSpLocks/>
          </p:cNvCxnSpPr>
          <p:nvPr/>
        </p:nvCxnSpPr>
        <p:spPr>
          <a:xfrm>
            <a:off x="3219388" y="4076700"/>
            <a:ext cx="0" cy="473075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404" name="TextBox 49"/>
          <p:cNvSpPr txBox="1">
            <a:spLocks noChangeArrowheads="1"/>
          </p:cNvSpPr>
          <p:nvPr/>
        </p:nvSpPr>
        <p:spPr bwMode="auto">
          <a:xfrm>
            <a:off x="7809218" y="4693916"/>
            <a:ext cx="2716769" cy="70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r>
              <a:rPr lang="ru-RU" sz="2000" b="1" dirty="0">
                <a:solidFill>
                  <a:srgbClr val="FF0000"/>
                </a:solidFill>
              </a:rPr>
              <a:t>Нарушение авторских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и смежных прав…</a:t>
            </a:r>
            <a:endParaRPr lang="ru-RU" altLang="ru-RU" sz="20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Левая фигурная скобка 1">
            <a:extLst>
              <a:ext uri="{FF2B5EF4-FFF2-40B4-BE49-F238E27FC236}">
                <a16:creationId xmlns:a16="http://schemas.microsoft.com/office/drawing/2014/main" xmlns="" id="{E4D32783-19FC-3C9F-208A-22145B32F1FF}"/>
              </a:ext>
            </a:extLst>
          </p:cNvPr>
          <p:cNvSpPr/>
          <p:nvPr/>
        </p:nvSpPr>
        <p:spPr>
          <a:xfrm rot="16200000">
            <a:off x="5816320" y="-293018"/>
            <a:ext cx="778405" cy="11566544"/>
          </a:xfrm>
          <a:prstGeom prst="leftBrace">
            <a:avLst>
              <a:gd name="adj1" fmla="val 42956"/>
              <a:gd name="adj2" fmla="val 50000"/>
            </a:avLst>
          </a:prstGeom>
          <a:ln w="5715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TextBox 19">
            <a:extLst>
              <a:ext uri="{FF2B5EF4-FFF2-40B4-BE49-F238E27FC236}">
                <a16:creationId xmlns:a16="http://schemas.microsoft.com/office/drawing/2014/main" xmlns="" id="{4F1393FC-C803-6FEB-EAA3-00D5DB624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3" y="5653243"/>
            <a:ext cx="5599843" cy="166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Является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имущественной, носит компенсационный (восстановительный) характер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 Частичная ответственность наступает с 14 лет, полная –  с 18 лет.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/>
            <a:endParaRPr lang="ru-RU" altLang="ru-RU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88387" y="2783133"/>
            <a:ext cx="98353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ст.1252</a:t>
            </a:r>
          </a:p>
          <a:p>
            <a:r>
              <a:rPr lang="ru-RU" b="1" dirty="0" smtClean="0"/>
              <a:t>ст.1301</a:t>
            </a:r>
          </a:p>
          <a:p>
            <a:r>
              <a:rPr lang="ru-RU" b="1" dirty="0" smtClean="0"/>
              <a:t>ГК РФ</a:t>
            </a:r>
          </a:p>
          <a:p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8709690" y="2797070"/>
            <a:ext cx="9194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ст.7.12</a:t>
            </a:r>
          </a:p>
          <a:p>
            <a:pPr algn="ctr"/>
            <a:r>
              <a:rPr lang="ru-RU" b="1" dirty="0" smtClean="0"/>
              <a:t>КоАП </a:t>
            </a:r>
          </a:p>
          <a:p>
            <a:pPr algn="ctr"/>
            <a:r>
              <a:rPr lang="ru-RU" b="1" dirty="0" smtClean="0"/>
              <a:t>РФ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58856" y="6001417"/>
            <a:ext cx="5529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Ответственность наступает с 16 лет.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41535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774079" y="567102"/>
            <a:ext cx="6243092" cy="5796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Практические задания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73" name="Parallelogram 15"/>
          <p:cNvSpPr/>
          <p:nvPr/>
        </p:nvSpPr>
        <p:spPr>
          <a:xfrm>
            <a:off x="4517571" y="2768664"/>
            <a:ext cx="1447800" cy="1285875"/>
          </a:xfrm>
          <a:prstGeom prst="parallelogram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grpSp>
        <p:nvGrpSpPr>
          <p:cNvPr id="74" name="Group 34"/>
          <p:cNvGrpSpPr/>
          <p:nvPr/>
        </p:nvGrpSpPr>
        <p:grpSpPr>
          <a:xfrm>
            <a:off x="4849512" y="3148013"/>
            <a:ext cx="755028" cy="527176"/>
            <a:chOff x="5703888" y="4146550"/>
            <a:chExt cx="2230437" cy="1557337"/>
          </a:xfrm>
          <a:solidFill>
            <a:srgbClr val="FFFFFF"/>
          </a:solidFill>
        </p:grpSpPr>
        <p:sp>
          <p:nvSpPr>
            <p:cNvPr id="75" name="Freeform 5"/>
            <p:cNvSpPr>
              <a:spLocks noEditPoints="1"/>
            </p:cNvSpPr>
            <p:nvPr/>
          </p:nvSpPr>
          <p:spPr bwMode="auto">
            <a:xfrm>
              <a:off x="5781675" y="5616575"/>
              <a:ext cx="85725" cy="87312"/>
            </a:xfrm>
            <a:custGeom>
              <a:avLst/>
              <a:gdLst>
                <a:gd name="T0" fmla="*/ 32 w 63"/>
                <a:gd name="T1" fmla="*/ 0 h 64"/>
                <a:gd name="T2" fmla="*/ 9 w 63"/>
                <a:gd name="T3" fmla="*/ 10 h 64"/>
                <a:gd name="T4" fmla="*/ 0 w 63"/>
                <a:gd name="T5" fmla="*/ 32 h 64"/>
                <a:gd name="T6" fmla="*/ 9 w 63"/>
                <a:gd name="T7" fmla="*/ 55 h 64"/>
                <a:gd name="T8" fmla="*/ 32 w 63"/>
                <a:gd name="T9" fmla="*/ 64 h 64"/>
                <a:gd name="T10" fmla="*/ 54 w 63"/>
                <a:gd name="T11" fmla="*/ 55 h 64"/>
                <a:gd name="T12" fmla="*/ 63 w 63"/>
                <a:gd name="T13" fmla="*/ 32 h 64"/>
                <a:gd name="T14" fmla="*/ 54 w 63"/>
                <a:gd name="T15" fmla="*/ 10 h 64"/>
                <a:gd name="T16" fmla="*/ 32 w 63"/>
                <a:gd name="T17" fmla="*/ 0 h 64"/>
                <a:gd name="T18" fmla="*/ 32 w 63"/>
                <a:gd name="T19" fmla="*/ 0 h 64"/>
                <a:gd name="T20" fmla="*/ 32 w 63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cubicBezTo>
                    <a:pt x="23" y="0"/>
                    <a:pt x="15" y="4"/>
                    <a:pt x="9" y="10"/>
                  </a:cubicBezTo>
                  <a:cubicBezTo>
                    <a:pt x="3" y="16"/>
                    <a:pt x="0" y="24"/>
                    <a:pt x="0" y="32"/>
                  </a:cubicBezTo>
                  <a:cubicBezTo>
                    <a:pt x="0" y="41"/>
                    <a:pt x="3" y="49"/>
                    <a:pt x="9" y="55"/>
                  </a:cubicBezTo>
                  <a:cubicBezTo>
                    <a:pt x="15" y="61"/>
                    <a:pt x="23" y="64"/>
                    <a:pt x="32" y="64"/>
                  </a:cubicBezTo>
                  <a:cubicBezTo>
                    <a:pt x="40" y="64"/>
                    <a:pt x="48" y="61"/>
                    <a:pt x="54" y="55"/>
                  </a:cubicBezTo>
                  <a:cubicBezTo>
                    <a:pt x="60" y="49"/>
                    <a:pt x="63" y="41"/>
                    <a:pt x="63" y="32"/>
                  </a:cubicBezTo>
                  <a:cubicBezTo>
                    <a:pt x="63" y="24"/>
                    <a:pt x="60" y="16"/>
                    <a:pt x="54" y="10"/>
                  </a:cubicBezTo>
                  <a:cubicBezTo>
                    <a:pt x="48" y="4"/>
                    <a:pt x="40" y="0"/>
                    <a:pt x="32" y="0"/>
                  </a:cubicBezTo>
                  <a:close/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6775450" y="4146550"/>
              <a:ext cx="87312" cy="87312"/>
            </a:xfrm>
            <a:custGeom>
              <a:avLst/>
              <a:gdLst>
                <a:gd name="T0" fmla="*/ 32 w 64"/>
                <a:gd name="T1" fmla="*/ 64 h 64"/>
                <a:gd name="T2" fmla="*/ 64 w 64"/>
                <a:gd name="T3" fmla="*/ 32 h 64"/>
                <a:gd name="T4" fmla="*/ 32 w 64"/>
                <a:gd name="T5" fmla="*/ 0 h 64"/>
                <a:gd name="T6" fmla="*/ 0 w 64"/>
                <a:gd name="T7" fmla="*/ 32 h 64"/>
                <a:gd name="T8" fmla="*/ 32 w 64"/>
                <a:gd name="T9" fmla="*/ 64 h 64"/>
                <a:gd name="T10" fmla="*/ 32 w 64"/>
                <a:gd name="T11" fmla="*/ 64 h 64"/>
                <a:gd name="T12" fmla="*/ 32 w 64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49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lose/>
                  <a:moveTo>
                    <a:pt x="32" y="64"/>
                  </a:moveTo>
                  <a:cubicBezTo>
                    <a:pt x="32" y="64"/>
                    <a:pt x="32" y="64"/>
                    <a:pt x="32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77" name="Freeform 7"/>
            <p:cNvSpPr>
              <a:spLocks noEditPoints="1"/>
            </p:cNvSpPr>
            <p:nvPr/>
          </p:nvSpPr>
          <p:spPr bwMode="auto">
            <a:xfrm>
              <a:off x="6119813" y="4360863"/>
              <a:ext cx="98425" cy="92075"/>
            </a:xfrm>
            <a:custGeom>
              <a:avLst/>
              <a:gdLst>
                <a:gd name="T0" fmla="*/ 36 w 72"/>
                <a:gd name="T1" fmla="*/ 68 h 68"/>
                <a:gd name="T2" fmla="*/ 56 w 72"/>
                <a:gd name="T3" fmla="*/ 61 h 68"/>
                <a:gd name="T4" fmla="*/ 62 w 72"/>
                <a:gd name="T5" fmla="*/ 17 h 68"/>
                <a:gd name="T6" fmla="*/ 17 w 72"/>
                <a:gd name="T7" fmla="*/ 11 h 68"/>
                <a:gd name="T8" fmla="*/ 11 w 72"/>
                <a:gd name="T9" fmla="*/ 55 h 68"/>
                <a:gd name="T10" fmla="*/ 36 w 72"/>
                <a:gd name="T11" fmla="*/ 68 h 68"/>
                <a:gd name="T12" fmla="*/ 36 w 72"/>
                <a:gd name="T13" fmla="*/ 68 h 68"/>
                <a:gd name="T14" fmla="*/ 36 w 72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68">
                  <a:moveTo>
                    <a:pt x="36" y="68"/>
                  </a:moveTo>
                  <a:cubicBezTo>
                    <a:pt x="43" y="68"/>
                    <a:pt x="50" y="66"/>
                    <a:pt x="56" y="61"/>
                  </a:cubicBezTo>
                  <a:cubicBezTo>
                    <a:pt x="70" y="51"/>
                    <a:pt x="72" y="31"/>
                    <a:pt x="62" y="17"/>
                  </a:cubicBezTo>
                  <a:cubicBezTo>
                    <a:pt x="51" y="3"/>
                    <a:pt x="31" y="0"/>
                    <a:pt x="17" y="11"/>
                  </a:cubicBezTo>
                  <a:cubicBezTo>
                    <a:pt x="3" y="21"/>
                    <a:pt x="0" y="41"/>
                    <a:pt x="11" y="55"/>
                  </a:cubicBezTo>
                  <a:cubicBezTo>
                    <a:pt x="17" y="63"/>
                    <a:pt x="27" y="68"/>
                    <a:pt x="36" y="68"/>
                  </a:cubicBezTo>
                  <a:close/>
                  <a:moveTo>
                    <a:pt x="36" y="68"/>
                  </a:moveTo>
                  <a:cubicBezTo>
                    <a:pt x="36" y="68"/>
                    <a:pt x="36" y="68"/>
                    <a:pt x="36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78" name="Freeform 8"/>
            <p:cNvSpPr>
              <a:spLocks noEditPoints="1"/>
            </p:cNvSpPr>
            <p:nvPr/>
          </p:nvSpPr>
          <p:spPr bwMode="auto">
            <a:xfrm>
              <a:off x="7658100" y="4611688"/>
              <a:ext cx="98425" cy="93662"/>
            </a:xfrm>
            <a:custGeom>
              <a:avLst/>
              <a:gdLst>
                <a:gd name="T0" fmla="*/ 36 w 72"/>
                <a:gd name="T1" fmla="*/ 68 h 68"/>
                <a:gd name="T2" fmla="*/ 54 w 72"/>
                <a:gd name="T3" fmla="*/ 62 h 68"/>
                <a:gd name="T4" fmla="*/ 63 w 72"/>
                <a:gd name="T5" fmla="*/ 18 h 68"/>
                <a:gd name="T6" fmla="*/ 18 w 72"/>
                <a:gd name="T7" fmla="*/ 10 h 68"/>
                <a:gd name="T8" fmla="*/ 10 w 72"/>
                <a:gd name="T9" fmla="*/ 54 h 68"/>
                <a:gd name="T10" fmla="*/ 36 w 72"/>
                <a:gd name="T11" fmla="*/ 68 h 68"/>
                <a:gd name="T12" fmla="*/ 36 w 72"/>
                <a:gd name="T13" fmla="*/ 68 h 68"/>
                <a:gd name="T14" fmla="*/ 36 w 72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68">
                  <a:moveTo>
                    <a:pt x="36" y="68"/>
                  </a:moveTo>
                  <a:cubicBezTo>
                    <a:pt x="42" y="68"/>
                    <a:pt x="49" y="66"/>
                    <a:pt x="54" y="62"/>
                  </a:cubicBezTo>
                  <a:cubicBezTo>
                    <a:pt x="69" y="53"/>
                    <a:pt x="72" y="33"/>
                    <a:pt x="63" y="18"/>
                  </a:cubicBezTo>
                  <a:cubicBezTo>
                    <a:pt x="53" y="4"/>
                    <a:pt x="33" y="0"/>
                    <a:pt x="18" y="10"/>
                  </a:cubicBezTo>
                  <a:cubicBezTo>
                    <a:pt x="4" y="20"/>
                    <a:pt x="0" y="39"/>
                    <a:pt x="10" y="54"/>
                  </a:cubicBezTo>
                  <a:cubicBezTo>
                    <a:pt x="16" y="63"/>
                    <a:pt x="26" y="68"/>
                    <a:pt x="36" y="68"/>
                  </a:cubicBezTo>
                  <a:close/>
                  <a:moveTo>
                    <a:pt x="36" y="68"/>
                  </a:moveTo>
                  <a:cubicBezTo>
                    <a:pt x="36" y="68"/>
                    <a:pt x="36" y="68"/>
                    <a:pt x="36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79" name="Freeform 9"/>
            <p:cNvSpPr>
              <a:spLocks noEditPoints="1"/>
            </p:cNvSpPr>
            <p:nvPr/>
          </p:nvSpPr>
          <p:spPr bwMode="auto">
            <a:xfrm>
              <a:off x="7419975" y="4359275"/>
              <a:ext cx="98425" cy="92075"/>
            </a:xfrm>
            <a:custGeom>
              <a:avLst/>
              <a:gdLst>
                <a:gd name="T0" fmla="*/ 16 w 72"/>
                <a:gd name="T1" fmla="*/ 62 h 68"/>
                <a:gd name="T2" fmla="*/ 36 w 72"/>
                <a:gd name="T3" fmla="*/ 68 h 68"/>
                <a:gd name="T4" fmla="*/ 61 w 72"/>
                <a:gd name="T5" fmla="*/ 56 h 68"/>
                <a:gd name="T6" fmla="*/ 55 w 72"/>
                <a:gd name="T7" fmla="*/ 11 h 68"/>
                <a:gd name="T8" fmla="*/ 10 w 72"/>
                <a:gd name="T9" fmla="*/ 17 h 68"/>
                <a:gd name="T10" fmla="*/ 16 w 72"/>
                <a:gd name="T11" fmla="*/ 62 h 68"/>
                <a:gd name="T12" fmla="*/ 16 w 72"/>
                <a:gd name="T13" fmla="*/ 62 h 68"/>
                <a:gd name="T14" fmla="*/ 16 w 72"/>
                <a:gd name="T15" fmla="*/ 6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68">
                  <a:moveTo>
                    <a:pt x="16" y="62"/>
                  </a:moveTo>
                  <a:cubicBezTo>
                    <a:pt x="22" y="66"/>
                    <a:pt x="29" y="68"/>
                    <a:pt x="36" y="68"/>
                  </a:cubicBezTo>
                  <a:cubicBezTo>
                    <a:pt x="45" y="68"/>
                    <a:pt x="55" y="64"/>
                    <a:pt x="61" y="56"/>
                  </a:cubicBezTo>
                  <a:cubicBezTo>
                    <a:pt x="72" y="42"/>
                    <a:pt x="69" y="22"/>
                    <a:pt x="55" y="11"/>
                  </a:cubicBezTo>
                  <a:cubicBezTo>
                    <a:pt x="41" y="0"/>
                    <a:pt x="21" y="3"/>
                    <a:pt x="10" y="17"/>
                  </a:cubicBezTo>
                  <a:cubicBezTo>
                    <a:pt x="0" y="31"/>
                    <a:pt x="2" y="51"/>
                    <a:pt x="16" y="62"/>
                  </a:cubicBezTo>
                  <a:close/>
                  <a:moveTo>
                    <a:pt x="16" y="62"/>
                  </a:moveTo>
                  <a:cubicBezTo>
                    <a:pt x="16" y="62"/>
                    <a:pt x="16" y="62"/>
                    <a:pt x="16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0" name="Freeform 10"/>
            <p:cNvSpPr>
              <a:spLocks noEditPoints="1"/>
            </p:cNvSpPr>
            <p:nvPr/>
          </p:nvSpPr>
          <p:spPr bwMode="auto">
            <a:xfrm>
              <a:off x="7805738" y="4929188"/>
              <a:ext cx="95250" cy="90487"/>
            </a:xfrm>
            <a:custGeom>
              <a:avLst/>
              <a:gdLst>
                <a:gd name="T0" fmla="*/ 5 w 71"/>
                <a:gd name="T1" fmla="*/ 43 h 67"/>
                <a:gd name="T2" fmla="*/ 35 w 71"/>
                <a:gd name="T3" fmla="*/ 67 h 67"/>
                <a:gd name="T4" fmla="*/ 44 w 71"/>
                <a:gd name="T5" fmla="*/ 66 h 67"/>
                <a:gd name="T6" fmla="*/ 66 w 71"/>
                <a:gd name="T7" fmla="*/ 26 h 67"/>
                <a:gd name="T8" fmla="*/ 27 w 71"/>
                <a:gd name="T9" fmla="*/ 4 h 67"/>
                <a:gd name="T10" fmla="*/ 5 w 71"/>
                <a:gd name="T11" fmla="*/ 43 h 67"/>
                <a:gd name="T12" fmla="*/ 5 w 71"/>
                <a:gd name="T13" fmla="*/ 43 h 67"/>
                <a:gd name="T14" fmla="*/ 5 w 71"/>
                <a:gd name="T15" fmla="*/ 4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67">
                  <a:moveTo>
                    <a:pt x="5" y="43"/>
                  </a:moveTo>
                  <a:cubicBezTo>
                    <a:pt x="9" y="58"/>
                    <a:pt x="21" y="67"/>
                    <a:pt x="35" y="67"/>
                  </a:cubicBezTo>
                  <a:cubicBezTo>
                    <a:pt x="38" y="67"/>
                    <a:pt x="41" y="66"/>
                    <a:pt x="44" y="66"/>
                  </a:cubicBezTo>
                  <a:cubicBezTo>
                    <a:pt x="61" y="61"/>
                    <a:pt x="71" y="43"/>
                    <a:pt x="66" y="26"/>
                  </a:cubicBezTo>
                  <a:cubicBezTo>
                    <a:pt x="61" y="10"/>
                    <a:pt x="44" y="0"/>
                    <a:pt x="27" y="4"/>
                  </a:cubicBezTo>
                  <a:cubicBezTo>
                    <a:pt x="10" y="9"/>
                    <a:pt x="0" y="27"/>
                    <a:pt x="5" y="43"/>
                  </a:cubicBezTo>
                  <a:close/>
                  <a:moveTo>
                    <a:pt x="5" y="43"/>
                  </a:moveTo>
                  <a:cubicBezTo>
                    <a:pt x="5" y="43"/>
                    <a:pt x="5" y="43"/>
                    <a:pt x="5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1" name="Freeform 11"/>
            <p:cNvSpPr>
              <a:spLocks noEditPoints="1"/>
            </p:cNvSpPr>
            <p:nvPr/>
          </p:nvSpPr>
          <p:spPr bwMode="auto">
            <a:xfrm>
              <a:off x="7113588" y="4197350"/>
              <a:ext cx="96837" cy="92075"/>
            </a:xfrm>
            <a:custGeom>
              <a:avLst/>
              <a:gdLst>
                <a:gd name="T0" fmla="*/ 26 w 72"/>
                <a:gd name="T1" fmla="*/ 66 h 67"/>
                <a:gd name="T2" fmla="*/ 26 w 72"/>
                <a:gd name="T3" fmla="*/ 66 h 67"/>
                <a:gd name="T4" fmla="*/ 36 w 72"/>
                <a:gd name="T5" fmla="*/ 67 h 67"/>
                <a:gd name="T6" fmla="*/ 66 w 72"/>
                <a:gd name="T7" fmla="*/ 46 h 67"/>
                <a:gd name="T8" fmla="*/ 46 w 72"/>
                <a:gd name="T9" fmla="*/ 5 h 67"/>
                <a:gd name="T10" fmla="*/ 6 w 72"/>
                <a:gd name="T11" fmla="*/ 25 h 67"/>
                <a:gd name="T12" fmla="*/ 26 w 72"/>
                <a:gd name="T13" fmla="*/ 66 h 67"/>
                <a:gd name="T14" fmla="*/ 26 w 72"/>
                <a:gd name="T15" fmla="*/ 66 h 67"/>
                <a:gd name="T16" fmla="*/ 26 w 72"/>
                <a:gd name="T17" fmla="*/ 6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7">
                  <a:moveTo>
                    <a:pt x="26" y="66"/>
                  </a:moveTo>
                  <a:cubicBezTo>
                    <a:pt x="26" y="66"/>
                    <a:pt x="26" y="66"/>
                    <a:pt x="26" y="66"/>
                  </a:cubicBezTo>
                  <a:cubicBezTo>
                    <a:pt x="29" y="67"/>
                    <a:pt x="33" y="67"/>
                    <a:pt x="36" y="67"/>
                  </a:cubicBezTo>
                  <a:cubicBezTo>
                    <a:pt x="49" y="67"/>
                    <a:pt x="62" y="59"/>
                    <a:pt x="66" y="46"/>
                  </a:cubicBezTo>
                  <a:cubicBezTo>
                    <a:pt x="72" y="29"/>
                    <a:pt x="63" y="11"/>
                    <a:pt x="46" y="5"/>
                  </a:cubicBezTo>
                  <a:cubicBezTo>
                    <a:pt x="29" y="0"/>
                    <a:pt x="11" y="9"/>
                    <a:pt x="6" y="25"/>
                  </a:cubicBezTo>
                  <a:cubicBezTo>
                    <a:pt x="0" y="42"/>
                    <a:pt x="9" y="60"/>
                    <a:pt x="26" y="66"/>
                  </a:cubicBezTo>
                  <a:close/>
                  <a:moveTo>
                    <a:pt x="26" y="66"/>
                  </a:moveTo>
                  <a:cubicBezTo>
                    <a:pt x="26" y="66"/>
                    <a:pt x="26" y="66"/>
                    <a:pt x="26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2" name="Freeform 12"/>
            <p:cNvSpPr>
              <a:spLocks noEditPoints="1"/>
            </p:cNvSpPr>
            <p:nvPr/>
          </p:nvSpPr>
          <p:spPr bwMode="auto">
            <a:xfrm>
              <a:off x="6427788" y="4197350"/>
              <a:ext cx="96837" cy="93662"/>
            </a:xfrm>
            <a:custGeom>
              <a:avLst/>
              <a:gdLst>
                <a:gd name="T0" fmla="*/ 36 w 71"/>
                <a:gd name="T1" fmla="*/ 68 h 68"/>
                <a:gd name="T2" fmla="*/ 46 w 71"/>
                <a:gd name="T3" fmla="*/ 66 h 68"/>
                <a:gd name="T4" fmla="*/ 66 w 71"/>
                <a:gd name="T5" fmla="*/ 25 h 68"/>
                <a:gd name="T6" fmla="*/ 25 w 71"/>
                <a:gd name="T7" fmla="*/ 5 h 68"/>
                <a:gd name="T8" fmla="*/ 5 w 71"/>
                <a:gd name="T9" fmla="*/ 46 h 68"/>
                <a:gd name="T10" fmla="*/ 36 w 71"/>
                <a:gd name="T11" fmla="*/ 68 h 68"/>
                <a:gd name="T12" fmla="*/ 36 w 71"/>
                <a:gd name="T13" fmla="*/ 68 h 68"/>
                <a:gd name="T14" fmla="*/ 36 w 71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68">
                  <a:moveTo>
                    <a:pt x="36" y="68"/>
                  </a:moveTo>
                  <a:cubicBezTo>
                    <a:pt x="39" y="68"/>
                    <a:pt x="42" y="67"/>
                    <a:pt x="46" y="66"/>
                  </a:cubicBezTo>
                  <a:cubicBezTo>
                    <a:pt x="63" y="60"/>
                    <a:pt x="71" y="42"/>
                    <a:pt x="66" y="25"/>
                  </a:cubicBezTo>
                  <a:cubicBezTo>
                    <a:pt x="60" y="9"/>
                    <a:pt x="42" y="0"/>
                    <a:pt x="25" y="5"/>
                  </a:cubicBezTo>
                  <a:cubicBezTo>
                    <a:pt x="9" y="11"/>
                    <a:pt x="0" y="29"/>
                    <a:pt x="5" y="46"/>
                  </a:cubicBezTo>
                  <a:cubicBezTo>
                    <a:pt x="10" y="59"/>
                    <a:pt x="22" y="68"/>
                    <a:pt x="36" y="68"/>
                  </a:cubicBezTo>
                  <a:close/>
                  <a:moveTo>
                    <a:pt x="36" y="68"/>
                  </a:moveTo>
                  <a:cubicBezTo>
                    <a:pt x="36" y="68"/>
                    <a:pt x="36" y="68"/>
                    <a:pt x="36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7845425" y="5276850"/>
              <a:ext cx="88900" cy="87312"/>
            </a:xfrm>
            <a:custGeom>
              <a:avLst/>
              <a:gdLst>
                <a:gd name="T0" fmla="*/ 34 w 65"/>
                <a:gd name="T1" fmla="*/ 1 h 65"/>
                <a:gd name="T2" fmla="*/ 1 w 65"/>
                <a:gd name="T3" fmla="*/ 31 h 65"/>
                <a:gd name="T4" fmla="*/ 31 w 65"/>
                <a:gd name="T5" fmla="*/ 65 h 65"/>
                <a:gd name="T6" fmla="*/ 33 w 65"/>
                <a:gd name="T7" fmla="*/ 65 h 65"/>
                <a:gd name="T8" fmla="*/ 64 w 65"/>
                <a:gd name="T9" fmla="*/ 35 h 65"/>
                <a:gd name="T10" fmla="*/ 34 w 65"/>
                <a:gd name="T11" fmla="*/ 1 h 65"/>
                <a:gd name="T12" fmla="*/ 34 w 65"/>
                <a:gd name="T13" fmla="*/ 1 h 65"/>
                <a:gd name="T14" fmla="*/ 34 w 65"/>
                <a:gd name="T15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5">
                  <a:moveTo>
                    <a:pt x="34" y="1"/>
                  </a:moveTo>
                  <a:cubicBezTo>
                    <a:pt x="17" y="0"/>
                    <a:pt x="2" y="14"/>
                    <a:pt x="1" y="31"/>
                  </a:cubicBezTo>
                  <a:cubicBezTo>
                    <a:pt x="0" y="49"/>
                    <a:pt x="13" y="64"/>
                    <a:pt x="31" y="65"/>
                  </a:cubicBezTo>
                  <a:cubicBezTo>
                    <a:pt x="31" y="65"/>
                    <a:pt x="32" y="65"/>
                    <a:pt x="33" y="65"/>
                  </a:cubicBezTo>
                  <a:cubicBezTo>
                    <a:pt x="49" y="65"/>
                    <a:pt x="63" y="52"/>
                    <a:pt x="64" y="35"/>
                  </a:cubicBezTo>
                  <a:cubicBezTo>
                    <a:pt x="65" y="17"/>
                    <a:pt x="52" y="2"/>
                    <a:pt x="34" y="1"/>
                  </a:cubicBezTo>
                  <a:close/>
                  <a:moveTo>
                    <a:pt x="34" y="1"/>
                  </a:moveTo>
                  <a:cubicBezTo>
                    <a:pt x="34" y="1"/>
                    <a:pt x="34" y="1"/>
                    <a:pt x="34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5703888" y="5278438"/>
              <a:ext cx="90487" cy="87312"/>
            </a:xfrm>
            <a:custGeom>
              <a:avLst/>
              <a:gdLst>
                <a:gd name="T0" fmla="*/ 65 w 66"/>
                <a:gd name="T1" fmla="*/ 31 h 65"/>
                <a:gd name="T2" fmla="*/ 31 w 66"/>
                <a:gd name="T3" fmla="*/ 1 h 65"/>
                <a:gd name="T4" fmla="*/ 1 w 66"/>
                <a:gd name="T5" fmla="*/ 35 h 65"/>
                <a:gd name="T6" fmla="*/ 33 w 66"/>
                <a:gd name="T7" fmla="*/ 65 h 65"/>
                <a:gd name="T8" fmla="*/ 35 w 66"/>
                <a:gd name="T9" fmla="*/ 65 h 65"/>
                <a:gd name="T10" fmla="*/ 65 w 66"/>
                <a:gd name="T11" fmla="*/ 31 h 65"/>
                <a:gd name="T12" fmla="*/ 65 w 66"/>
                <a:gd name="T13" fmla="*/ 31 h 65"/>
                <a:gd name="T14" fmla="*/ 65 w 66"/>
                <a:gd name="T15" fmla="*/ 3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5">
                  <a:moveTo>
                    <a:pt x="65" y="31"/>
                  </a:moveTo>
                  <a:cubicBezTo>
                    <a:pt x="64" y="14"/>
                    <a:pt x="49" y="0"/>
                    <a:pt x="31" y="1"/>
                  </a:cubicBezTo>
                  <a:cubicBezTo>
                    <a:pt x="14" y="2"/>
                    <a:pt x="0" y="17"/>
                    <a:pt x="1" y="35"/>
                  </a:cubicBezTo>
                  <a:cubicBezTo>
                    <a:pt x="2" y="52"/>
                    <a:pt x="16" y="65"/>
                    <a:pt x="33" y="65"/>
                  </a:cubicBezTo>
                  <a:cubicBezTo>
                    <a:pt x="33" y="65"/>
                    <a:pt x="34" y="65"/>
                    <a:pt x="35" y="65"/>
                  </a:cubicBezTo>
                  <a:cubicBezTo>
                    <a:pt x="52" y="64"/>
                    <a:pt x="66" y="49"/>
                    <a:pt x="65" y="31"/>
                  </a:cubicBezTo>
                  <a:close/>
                  <a:moveTo>
                    <a:pt x="65" y="31"/>
                  </a:moveTo>
                  <a:cubicBezTo>
                    <a:pt x="65" y="31"/>
                    <a:pt x="65" y="31"/>
                    <a:pt x="6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5" name="Freeform 15"/>
            <p:cNvSpPr>
              <a:spLocks noEditPoints="1"/>
            </p:cNvSpPr>
            <p:nvPr/>
          </p:nvSpPr>
          <p:spPr bwMode="auto">
            <a:xfrm>
              <a:off x="5737225" y="4929188"/>
              <a:ext cx="96837" cy="92075"/>
            </a:xfrm>
            <a:custGeom>
              <a:avLst/>
              <a:gdLst>
                <a:gd name="T0" fmla="*/ 27 w 71"/>
                <a:gd name="T1" fmla="*/ 67 h 68"/>
                <a:gd name="T2" fmla="*/ 36 w 71"/>
                <a:gd name="T3" fmla="*/ 68 h 68"/>
                <a:gd name="T4" fmla="*/ 66 w 71"/>
                <a:gd name="T5" fmla="*/ 44 h 68"/>
                <a:gd name="T6" fmla="*/ 44 w 71"/>
                <a:gd name="T7" fmla="*/ 5 h 68"/>
                <a:gd name="T8" fmla="*/ 5 w 71"/>
                <a:gd name="T9" fmla="*/ 27 h 68"/>
                <a:gd name="T10" fmla="*/ 27 w 71"/>
                <a:gd name="T11" fmla="*/ 67 h 68"/>
                <a:gd name="T12" fmla="*/ 27 w 71"/>
                <a:gd name="T13" fmla="*/ 67 h 68"/>
                <a:gd name="T14" fmla="*/ 27 w 71"/>
                <a:gd name="T15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68">
                  <a:moveTo>
                    <a:pt x="27" y="67"/>
                  </a:moveTo>
                  <a:cubicBezTo>
                    <a:pt x="30" y="67"/>
                    <a:pt x="33" y="68"/>
                    <a:pt x="36" y="68"/>
                  </a:cubicBezTo>
                  <a:cubicBezTo>
                    <a:pt x="50" y="68"/>
                    <a:pt x="63" y="58"/>
                    <a:pt x="66" y="44"/>
                  </a:cubicBezTo>
                  <a:cubicBezTo>
                    <a:pt x="71" y="27"/>
                    <a:pt x="61" y="10"/>
                    <a:pt x="44" y="5"/>
                  </a:cubicBezTo>
                  <a:cubicBezTo>
                    <a:pt x="27" y="0"/>
                    <a:pt x="10" y="10"/>
                    <a:pt x="5" y="27"/>
                  </a:cubicBezTo>
                  <a:cubicBezTo>
                    <a:pt x="0" y="44"/>
                    <a:pt x="10" y="62"/>
                    <a:pt x="27" y="67"/>
                  </a:cubicBezTo>
                  <a:close/>
                  <a:moveTo>
                    <a:pt x="27" y="67"/>
                  </a:moveTo>
                  <a:cubicBezTo>
                    <a:pt x="27" y="67"/>
                    <a:pt x="27" y="67"/>
                    <a:pt x="27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6" name="Freeform 16"/>
            <p:cNvSpPr>
              <a:spLocks noEditPoints="1"/>
            </p:cNvSpPr>
            <p:nvPr/>
          </p:nvSpPr>
          <p:spPr bwMode="auto">
            <a:xfrm>
              <a:off x="5881688" y="4611688"/>
              <a:ext cx="98425" cy="93662"/>
            </a:xfrm>
            <a:custGeom>
              <a:avLst/>
              <a:gdLst>
                <a:gd name="T0" fmla="*/ 19 w 73"/>
                <a:gd name="T1" fmla="*/ 63 h 69"/>
                <a:gd name="T2" fmla="*/ 37 w 73"/>
                <a:gd name="T3" fmla="*/ 69 h 69"/>
                <a:gd name="T4" fmla="*/ 63 w 73"/>
                <a:gd name="T5" fmla="*/ 55 h 69"/>
                <a:gd name="T6" fmla="*/ 55 w 73"/>
                <a:gd name="T7" fmla="*/ 10 h 69"/>
                <a:gd name="T8" fmla="*/ 10 w 73"/>
                <a:gd name="T9" fmla="*/ 19 h 69"/>
                <a:gd name="T10" fmla="*/ 19 w 73"/>
                <a:gd name="T11" fmla="*/ 63 h 69"/>
                <a:gd name="T12" fmla="*/ 19 w 73"/>
                <a:gd name="T13" fmla="*/ 63 h 69"/>
                <a:gd name="T14" fmla="*/ 19 w 73"/>
                <a:gd name="T15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69">
                  <a:moveTo>
                    <a:pt x="19" y="63"/>
                  </a:moveTo>
                  <a:cubicBezTo>
                    <a:pt x="24" y="67"/>
                    <a:pt x="31" y="69"/>
                    <a:pt x="37" y="69"/>
                  </a:cubicBezTo>
                  <a:cubicBezTo>
                    <a:pt x="47" y="69"/>
                    <a:pt x="57" y="64"/>
                    <a:pt x="63" y="55"/>
                  </a:cubicBezTo>
                  <a:cubicBezTo>
                    <a:pt x="73" y="40"/>
                    <a:pt x="69" y="20"/>
                    <a:pt x="55" y="10"/>
                  </a:cubicBezTo>
                  <a:cubicBezTo>
                    <a:pt x="40" y="0"/>
                    <a:pt x="20" y="4"/>
                    <a:pt x="10" y="19"/>
                  </a:cubicBezTo>
                  <a:cubicBezTo>
                    <a:pt x="0" y="33"/>
                    <a:pt x="4" y="53"/>
                    <a:pt x="19" y="63"/>
                  </a:cubicBezTo>
                  <a:close/>
                  <a:moveTo>
                    <a:pt x="19" y="63"/>
                  </a:moveTo>
                  <a:cubicBezTo>
                    <a:pt x="19" y="63"/>
                    <a:pt x="19" y="63"/>
                    <a:pt x="19" y="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7" name="Freeform 17"/>
            <p:cNvSpPr>
              <a:spLocks noEditPoints="1"/>
            </p:cNvSpPr>
            <p:nvPr/>
          </p:nvSpPr>
          <p:spPr bwMode="auto">
            <a:xfrm>
              <a:off x="7770813" y="5616575"/>
              <a:ext cx="87312" cy="87312"/>
            </a:xfrm>
            <a:custGeom>
              <a:avLst/>
              <a:gdLst>
                <a:gd name="T0" fmla="*/ 32 w 64"/>
                <a:gd name="T1" fmla="*/ 0 h 64"/>
                <a:gd name="T2" fmla="*/ 9 w 64"/>
                <a:gd name="T3" fmla="*/ 10 h 64"/>
                <a:gd name="T4" fmla="*/ 0 w 64"/>
                <a:gd name="T5" fmla="*/ 32 h 64"/>
                <a:gd name="T6" fmla="*/ 9 w 64"/>
                <a:gd name="T7" fmla="*/ 55 h 64"/>
                <a:gd name="T8" fmla="*/ 32 w 64"/>
                <a:gd name="T9" fmla="*/ 64 h 64"/>
                <a:gd name="T10" fmla="*/ 54 w 64"/>
                <a:gd name="T11" fmla="*/ 55 h 64"/>
                <a:gd name="T12" fmla="*/ 64 w 64"/>
                <a:gd name="T13" fmla="*/ 32 h 64"/>
                <a:gd name="T14" fmla="*/ 54 w 64"/>
                <a:gd name="T15" fmla="*/ 10 h 64"/>
                <a:gd name="T16" fmla="*/ 32 w 64"/>
                <a:gd name="T17" fmla="*/ 0 h 64"/>
                <a:gd name="T18" fmla="*/ 32 w 64"/>
                <a:gd name="T19" fmla="*/ 0 h 64"/>
                <a:gd name="T20" fmla="*/ 32 w 64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23" y="0"/>
                    <a:pt x="15" y="4"/>
                    <a:pt x="9" y="10"/>
                  </a:cubicBezTo>
                  <a:cubicBezTo>
                    <a:pt x="3" y="16"/>
                    <a:pt x="0" y="24"/>
                    <a:pt x="0" y="32"/>
                  </a:cubicBezTo>
                  <a:cubicBezTo>
                    <a:pt x="0" y="41"/>
                    <a:pt x="3" y="49"/>
                    <a:pt x="9" y="55"/>
                  </a:cubicBezTo>
                  <a:cubicBezTo>
                    <a:pt x="15" y="61"/>
                    <a:pt x="23" y="64"/>
                    <a:pt x="32" y="64"/>
                  </a:cubicBezTo>
                  <a:cubicBezTo>
                    <a:pt x="40" y="64"/>
                    <a:pt x="48" y="61"/>
                    <a:pt x="54" y="55"/>
                  </a:cubicBezTo>
                  <a:cubicBezTo>
                    <a:pt x="60" y="49"/>
                    <a:pt x="64" y="41"/>
                    <a:pt x="64" y="32"/>
                  </a:cubicBezTo>
                  <a:cubicBezTo>
                    <a:pt x="64" y="24"/>
                    <a:pt x="60" y="16"/>
                    <a:pt x="54" y="10"/>
                  </a:cubicBezTo>
                  <a:cubicBezTo>
                    <a:pt x="48" y="4"/>
                    <a:pt x="40" y="0"/>
                    <a:pt x="32" y="0"/>
                  </a:cubicBezTo>
                  <a:close/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8" name="Freeform 18"/>
            <p:cNvSpPr>
              <a:spLocks noEditPoints="1"/>
            </p:cNvSpPr>
            <p:nvPr/>
          </p:nvSpPr>
          <p:spPr bwMode="auto">
            <a:xfrm>
              <a:off x="5876925" y="4319588"/>
              <a:ext cx="1884362" cy="1320800"/>
            </a:xfrm>
            <a:custGeom>
              <a:avLst/>
              <a:gdLst>
                <a:gd name="T0" fmla="*/ 693 w 1386"/>
                <a:gd name="T1" fmla="*/ 0 h 972"/>
                <a:gd name="T2" fmla="*/ 0 w 1386"/>
                <a:gd name="T3" fmla="*/ 693 h 972"/>
                <a:gd name="T4" fmla="*/ 50 w 1386"/>
                <a:gd name="T5" fmla="*/ 952 h 972"/>
                <a:gd name="T6" fmla="*/ 80 w 1386"/>
                <a:gd name="T7" fmla="*/ 972 h 972"/>
                <a:gd name="T8" fmla="*/ 381 w 1386"/>
                <a:gd name="T9" fmla="*/ 972 h 972"/>
                <a:gd name="T10" fmla="*/ 409 w 1386"/>
                <a:gd name="T11" fmla="*/ 954 h 972"/>
                <a:gd name="T12" fmla="*/ 406 w 1386"/>
                <a:gd name="T13" fmla="*/ 920 h 972"/>
                <a:gd name="T14" fmla="*/ 327 w 1386"/>
                <a:gd name="T15" fmla="*/ 693 h 972"/>
                <a:gd name="T16" fmla="*/ 693 w 1386"/>
                <a:gd name="T17" fmla="*/ 326 h 972"/>
                <a:gd name="T18" fmla="*/ 1060 w 1386"/>
                <a:gd name="T19" fmla="*/ 693 h 972"/>
                <a:gd name="T20" fmla="*/ 981 w 1386"/>
                <a:gd name="T21" fmla="*/ 920 h 972"/>
                <a:gd name="T22" fmla="*/ 977 w 1386"/>
                <a:gd name="T23" fmla="*/ 954 h 972"/>
                <a:gd name="T24" fmla="*/ 1006 w 1386"/>
                <a:gd name="T25" fmla="*/ 972 h 972"/>
                <a:gd name="T26" fmla="*/ 1307 w 1386"/>
                <a:gd name="T27" fmla="*/ 972 h 972"/>
                <a:gd name="T28" fmla="*/ 1336 w 1386"/>
                <a:gd name="T29" fmla="*/ 952 h 972"/>
                <a:gd name="T30" fmla="*/ 1386 w 1386"/>
                <a:gd name="T31" fmla="*/ 693 h 972"/>
                <a:gd name="T32" fmla="*/ 693 w 1386"/>
                <a:gd name="T33" fmla="*/ 0 h 972"/>
                <a:gd name="T34" fmla="*/ 102 w 1386"/>
                <a:gd name="T35" fmla="*/ 908 h 972"/>
                <a:gd name="T36" fmla="*/ 65 w 1386"/>
                <a:gd name="T37" fmla="*/ 727 h 972"/>
                <a:gd name="T38" fmla="*/ 264 w 1386"/>
                <a:gd name="T39" fmla="*/ 727 h 972"/>
                <a:gd name="T40" fmla="*/ 321 w 1386"/>
                <a:gd name="T41" fmla="*/ 908 h 972"/>
                <a:gd name="T42" fmla="*/ 102 w 1386"/>
                <a:gd name="T43" fmla="*/ 908 h 972"/>
                <a:gd name="T44" fmla="*/ 264 w 1386"/>
                <a:gd name="T45" fmla="*/ 663 h 972"/>
                <a:gd name="T46" fmla="*/ 65 w 1386"/>
                <a:gd name="T47" fmla="*/ 663 h 972"/>
                <a:gd name="T48" fmla="*/ 226 w 1386"/>
                <a:gd name="T49" fmla="*/ 272 h 972"/>
                <a:gd name="T50" fmla="*/ 367 w 1386"/>
                <a:gd name="T51" fmla="*/ 413 h 972"/>
                <a:gd name="T52" fmla="*/ 264 w 1386"/>
                <a:gd name="T53" fmla="*/ 663 h 972"/>
                <a:gd name="T54" fmla="*/ 661 w 1386"/>
                <a:gd name="T55" fmla="*/ 264 h 972"/>
                <a:gd name="T56" fmla="*/ 411 w 1386"/>
                <a:gd name="T57" fmla="*/ 368 h 972"/>
                <a:gd name="T58" fmla="*/ 270 w 1386"/>
                <a:gd name="T59" fmla="*/ 227 h 972"/>
                <a:gd name="T60" fmla="*/ 661 w 1386"/>
                <a:gd name="T61" fmla="*/ 64 h 972"/>
                <a:gd name="T62" fmla="*/ 661 w 1386"/>
                <a:gd name="T63" fmla="*/ 264 h 972"/>
                <a:gd name="T64" fmla="*/ 725 w 1386"/>
                <a:gd name="T65" fmla="*/ 264 h 972"/>
                <a:gd name="T66" fmla="*/ 725 w 1386"/>
                <a:gd name="T67" fmla="*/ 64 h 972"/>
                <a:gd name="T68" fmla="*/ 1116 w 1386"/>
                <a:gd name="T69" fmla="*/ 227 h 972"/>
                <a:gd name="T70" fmla="*/ 975 w 1386"/>
                <a:gd name="T71" fmla="*/ 368 h 972"/>
                <a:gd name="T72" fmla="*/ 725 w 1386"/>
                <a:gd name="T73" fmla="*/ 264 h 972"/>
                <a:gd name="T74" fmla="*/ 1285 w 1386"/>
                <a:gd name="T75" fmla="*/ 908 h 972"/>
                <a:gd name="T76" fmla="*/ 1066 w 1386"/>
                <a:gd name="T77" fmla="*/ 908 h 972"/>
                <a:gd name="T78" fmla="*/ 1122 w 1386"/>
                <a:gd name="T79" fmla="*/ 727 h 972"/>
                <a:gd name="T80" fmla="*/ 1322 w 1386"/>
                <a:gd name="T81" fmla="*/ 727 h 972"/>
                <a:gd name="T82" fmla="*/ 1285 w 1386"/>
                <a:gd name="T83" fmla="*/ 908 h 972"/>
                <a:gd name="T84" fmla="*/ 1122 w 1386"/>
                <a:gd name="T85" fmla="*/ 663 h 972"/>
                <a:gd name="T86" fmla="*/ 1020 w 1386"/>
                <a:gd name="T87" fmla="*/ 413 h 972"/>
                <a:gd name="T88" fmla="*/ 1161 w 1386"/>
                <a:gd name="T89" fmla="*/ 272 h 972"/>
                <a:gd name="T90" fmla="*/ 1322 w 1386"/>
                <a:gd name="T91" fmla="*/ 663 h 972"/>
                <a:gd name="T92" fmla="*/ 1122 w 1386"/>
                <a:gd name="T93" fmla="*/ 663 h 972"/>
                <a:gd name="T94" fmla="*/ 1122 w 1386"/>
                <a:gd name="T95" fmla="*/ 663 h 972"/>
                <a:gd name="T96" fmla="*/ 1122 w 1386"/>
                <a:gd name="T97" fmla="*/ 663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6" h="972">
                  <a:moveTo>
                    <a:pt x="693" y="0"/>
                  </a:moveTo>
                  <a:cubicBezTo>
                    <a:pt x="311" y="0"/>
                    <a:pt x="0" y="311"/>
                    <a:pt x="0" y="693"/>
                  </a:cubicBezTo>
                  <a:cubicBezTo>
                    <a:pt x="0" y="782"/>
                    <a:pt x="17" y="869"/>
                    <a:pt x="50" y="952"/>
                  </a:cubicBezTo>
                  <a:cubicBezTo>
                    <a:pt x="55" y="964"/>
                    <a:pt x="67" y="972"/>
                    <a:pt x="80" y="972"/>
                  </a:cubicBezTo>
                  <a:cubicBezTo>
                    <a:pt x="381" y="972"/>
                    <a:pt x="381" y="972"/>
                    <a:pt x="381" y="972"/>
                  </a:cubicBezTo>
                  <a:cubicBezTo>
                    <a:pt x="393" y="972"/>
                    <a:pt x="404" y="965"/>
                    <a:pt x="409" y="954"/>
                  </a:cubicBezTo>
                  <a:cubicBezTo>
                    <a:pt x="415" y="943"/>
                    <a:pt x="413" y="930"/>
                    <a:pt x="406" y="920"/>
                  </a:cubicBezTo>
                  <a:cubicBezTo>
                    <a:pt x="354" y="855"/>
                    <a:pt x="327" y="776"/>
                    <a:pt x="327" y="693"/>
                  </a:cubicBezTo>
                  <a:cubicBezTo>
                    <a:pt x="327" y="491"/>
                    <a:pt x="491" y="326"/>
                    <a:pt x="693" y="326"/>
                  </a:cubicBezTo>
                  <a:cubicBezTo>
                    <a:pt x="895" y="326"/>
                    <a:pt x="1060" y="491"/>
                    <a:pt x="1060" y="693"/>
                  </a:cubicBezTo>
                  <a:cubicBezTo>
                    <a:pt x="1060" y="776"/>
                    <a:pt x="1032" y="855"/>
                    <a:pt x="981" y="920"/>
                  </a:cubicBezTo>
                  <a:cubicBezTo>
                    <a:pt x="973" y="930"/>
                    <a:pt x="972" y="943"/>
                    <a:pt x="977" y="954"/>
                  </a:cubicBezTo>
                  <a:cubicBezTo>
                    <a:pt x="982" y="965"/>
                    <a:pt x="993" y="972"/>
                    <a:pt x="1006" y="972"/>
                  </a:cubicBezTo>
                  <a:cubicBezTo>
                    <a:pt x="1307" y="972"/>
                    <a:pt x="1307" y="972"/>
                    <a:pt x="1307" y="972"/>
                  </a:cubicBezTo>
                  <a:cubicBezTo>
                    <a:pt x="1320" y="972"/>
                    <a:pt x="1331" y="964"/>
                    <a:pt x="1336" y="952"/>
                  </a:cubicBezTo>
                  <a:cubicBezTo>
                    <a:pt x="1369" y="869"/>
                    <a:pt x="1386" y="782"/>
                    <a:pt x="1386" y="693"/>
                  </a:cubicBezTo>
                  <a:cubicBezTo>
                    <a:pt x="1386" y="311"/>
                    <a:pt x="1075" y="0"/>
                    <a:pt x="693" y="0"/>
                  </a:cubicBezTo>
                  <a:close/>
                  <a:moveTo>
                    <a:pt x="102" y="908"/>
                  </a:moveTo>
                  <a:cubicBezTo>
                    <a:pt x="80" y="850"/>
                    <a:pt x="68" y="789"/>
                    <a:pt x="65" y="727"/>
                  </a:cubicBezTo>
                  <a:cubicBezTo>
                    <a:pt x="264" y="727"/>
                    <a:pt x="264" y="727"/>
                    <a:pt x="264" y="727"/>
                  </a:cubicBezTo>
                  <a:cubicBezTo>
                    <a:pt x="269" y="791"/>
                    <a:pt x="288" y="852"/>
                    <a:pt x="321" y="908"/>
                  </a:cubicBezTo>
                  <a:lnTo>
                    <a:pt x="102" y="908"/>
                  </a:lnTo>
                  <a:close/>
                  <a:moveTo>
                    <a:pt x="264" y="663"/>
                  </a:moveTo>
                  <a:cubicBezTo>
                    <a:pt x="65" y="663"/>
                    <a:pt x="65" y="663"/>
                    <a:pt x="65" y="663"/>
                  </a:cubicBezTo>
                  <a:cubicBezTo>
                    <a:pt x="72" y="513"/>
                    <a:pt x="131" y="377"/>
                    <a:pt x="226" y="272"/>
                  </a:cubicBezTo>
                  <a:cubicBezTo>
                    <a:pt x="367" y="413"/>
                    <a:pt x="367" y="413"/>
                    <a:pt x="367" y="413"/>
                  </a:cubicBezTo>
                  <a:cubicBezTo>
                    <a:pt x="308" y="481"/>
                    <a:pt x="271" y="568"/>
                    <a:pt x="264" y="663"/>
                  </a:cubicBezTo>
                  <a:close/>
                  <a:moveTo>
                    <a:pt x="661" y="264"/>
                  </a:moveTo>
                  <a:cubicBezTo>
                    <a:pt x="566" y="271"/>
                    <a:pt x="479" y="309"/>
                    <a:pt x="411" y="368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375" y="132"/>
                    <a:pt x="511" y="72"/>
                    <a:pt x="661" y="64"/>
                  </a:cubicBezTo>
                  <a:lnTo>
                    <a:pt x="661" y="264"/>
                  </a:lnTo>
                  <a:close/>
                  <a:moveTo>
                    <a:pt x="725" y="264"/>
                  </a:moveTo>
                  <a:cubicBezTo>
                    <a:pt x="725" y="64"/>
                    <a:pt x="725" y="64"/>
                    <a:pt x="725" y="64"/>
                  </a:cubicBezTo>
                  <a:cubicBezTo>
                    <a:pt x="875" y="72"/>
                    <a:pt x="1011" y="132"/>
                    <a:pt x="1116" y="227"/>
                  </a:cubicBezTo>
                  <a:cubicBezTo>
                    <a:pt x="975" y="368"/>
                    <a:pt x="975" y="368"/>
                    <a:pt x="975" y="368"/>
                  </a:cubicBezTo>
                  <a:cubicBezTo>
                    <a:pt x="907" y="309"/>
                    <a:pt x="820" y="271"/>
                    <a:pt x="725" y="264"/>
                  </a:cubicBezTo>
                  <a:close/>
                  <a:moveTo>
                    <a:pt x="1285" y="908"/>
                  </a:moveTo>
                  <a:cubicBezTo>
                    <a:pt x="1066" y="908"/>
                    <a:pt x="1066" y="908"/>
                    <a:pt x="1066" y="908"/>
                  </a:cubicBezTo>
                  <a:cubicBezTo>
                    <a:pt x="1098" y="852"/>
                    <a:pt x="1117" y="791"/>
                    <a:pt x="1122" y="727"/>
                  </a:cubicBezTo>
                  <a:cubicBezTo>
                    <a:pt x="1322" y="727"/>
                    <a:pt x="1322" y="727"/>
                    <a:pt x="1322" y="727"/>
                  </a:cubicBezTo>
                  <a:cubicBezTo>
                    <a:pt x="1318" y="789"/>
                    <a:pt x="1306" y="850"/>
                    <a:pt x="1285" y="908"/>
                  </a:cubicBezTo>
                  <a:close/>
                  <a:moveTo>
                    <a:pt x="1122" y="663"/>
                  </a:moveTo>
                  <a:cubicBezTo>
                    <a:pt x="1116" y="568"/>
                    <a:pt x="1078" y="481"/>
                    <a:pt x="1020" y="413"/>
                  </a:cubicBezTo>
                  <a:cubicBezTo>
                    <a:pt x="1161" y="272"/>
                    <a:pt x="1161" y="272"/>
                    <a:pt x="1161" y="272"/>
                  </a:cubicBezTo>
                  <a:cubicBezTo>
                    <a:pt x="1255" y="377"/>
                    <a:pt x="1315" y="513"/>
                    <a:pt x="1322" y="663"/>
                  </a:cubicBezTo>
                  <a:lnTo>
                    <a:pt x="1122" y="663"/>
                  </a:lnTo>
                  <a:close/>
                  <a:moveTo>
                    <a:pt x="1122" y="663"/>
                  </a:moveTo>
                  <a:cubicBezTo>
                    <a:pt x="1122" y="663"/>
                    <a:pt x="1122" y="663"/>
                    <a:pt x="1122" y="6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89" name="Freeform 19"/>
            <p:cNvSpPr>
              <a:spLocks noEditPoints="1"/>
            </p:cNvSpPr>
            <p:nvPr/>
          </p:nvSpPr>
          <p:spPr bwMode="auto">
            <a:xfrm>
              <a:off x="6640513" y="4856163"/>
              <a:ext cx="369887" cy="582612"/>
            </a:xfrm>
            <a:custGeom>
              <a:avLst/>
              <a:gdLst>
                <a:gd name="T0" fmla="*/ 246 w 271"/>
                <a:gd name="T1" fmla="*/ 6 h 430"/>
                <a:gd name="T2" fmla="*/ 205 w 271"/>
                <a:gd name="T3" fmla="*/ 24 h 430"/>
                <a:gd name="T4" fmla="*/ 148 w 271"/>
                <a:gd name="T5" fmla="*/ 168 h 430"/>
                <a:gd name="T6" fmla="*/ 131 w 271"/>
                <a:gd name="T7" fmla="*/ 167 h 430"/>
                <a:gd name="T8" fmla="*/ 0 w 271"/>
                <a:gd name="T9" fmla="*/ 299 h 430"/>
                <a:gd name="T10" fmla="*/ 131 w 271"/>
                <a:gd name="T11" fmla="*/ 430 h 430"/>
                <a:gd name="T12" fmla="*/ 263 w 271"/>
                <a:gd name="T13" fmla="*/ 299 h 430"/>
                <a:gd name="T14" fmla="*/ 208 w 271"/>
                <a:gd name="T15" fmla="*/ 192 h 430"/>
                <a:gd name="T16" fmla="*/ 264 w 271"/>
                <a:gd name="T17" fmla="*/ 48 h 430"/>
                <a:gd name="T18" fmla="*/ 246 w 271"/>
                <a:gd name="T19" fmla="*/ 6 h 430"/>
                <a:gd name="T20" fmla="*/ 131 w 271"/>
                <a:gd name="T21" fmla="*/ 366 h 430"/>
                <a:gd name="T22" fmla="*/ 63 w 271"/>
                <a:gd name="T23" fmla="*/ 299 h 430"/>
                <a:gd name="T24" fmla="*/ 131 w 271"/>
                <a:gd name="T25" fmla="*/ 231 h 430"/>
                <a:gd name="T26" fmla="*/ 199 w 271"/>
                <a:gd name="T27" fmla="*/ 299 h 430"/>
                <a:gd name="T28" fmla="*/ 131 w 271"/>
                <a:gd name="T29" fmla="*/ 366 h 430"/>
                <a:gd name="T30" fmla="*/ 131 w 271"/>
                <a:gd name="T31" fmla="*/ 366 h 430"/>
                <a:gd name="T32" fmla="*/ 131 w 271"/>
                <a:gd name="T33" fmla="*/ 36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" h="430">
                  <a:moveTo>
                    <a:pt x="246" y="6"/>
                  </a:moveTo>
                  <a:cubicBezTo>
                    <a:pt x="230" y="0"/>
                    <a:pt x="212" y="8"/>
                    <a:pt x="205" y="2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3" y="168"/>
                    <a:pt x="137" y="167"/>
                    <a:pt x="131" y="167"/>
                  </a:cubicBezTo>
                  <a:cubicBezTo>
                    <a:pt x="59" y="167"/>
                    <a:pt x="0" y="226"/>
                    <a:pt x="0" y="299"/>
                  </a:cubicBezTo>
                  <a:cubicBezTo>
                    <a:pt x="0" y="371"/>
                    <a:pt x="59" y="430"/>
                    <a:pt x="131" y="430"/>
                  </a:cubicBezTo>
                  <a:cubicBezTo>
                    <a:pt x="204" y="430"/>
                    <a:pt x="263" y="371"/>
                    <a:pt x="263" y="299"/>
                  </a:cubicBezTo>
                  <a:cubicBezTo>
                    <a:pt x="263" y="255"/>
                    <a:pt x="241" y="216"/>
                    <a:pt x="208" y="192"/>
                  </a:cubicBezTo>
                  <a:cubicBezTo>
                    <a:pt x="264" y="48"/>
                    <a:pt x="264" y="48"/>
                    <a:pt x="264" y="48"/>
                  </a:cubicBezTo>
                  <a:cubicBezTo>
                    <a:pt x="271" y="31"/>
                    <a:pt x="263" y="13"/>
                    <a:pt x="246" y="6"/>
                  </a:cubicBezTo>
                  <a:close/>
                  <a:moveTo>
                    <a:pt x="131" y="366"/>
                  </a:moveTo>
                  <a:cubicBezTo>
                    <a:pt x="94" y="366"/>
                    <a:pt x="63" y="336"/>
                    <a:pt x="63" y="299"/>
                  </a:cubicBezTo>
                  <a:cubicBezTo>
                    <a:pt x="63" y="261"/>
                    <a:pt x="94" y="231"/>
                    <a:pt x="131" y="231"/>
                  </a:cubicBezTo>
                  <a:cubicBezTo>
                    <a:pt x="169" y="231"/>
                    <a:pt x="199" y="261"/>
                    <a:pt x="199" y="299"/>
                  </a:cubicBezTo>
                  <a:cubicBezTo>
                    <a:pt x="199" y="336"/>
                    <a:pt x="169" y="366"/>
                    <a:pt x="131" y="366"/>
                  </a:cubicBezTo>
                  <a:close/>
                  <a:moveTo>
                    <a:pt x="131" y="366"/>
                  </a:moveTo>
                  <a:cubicBezTo>
                    <a:pt x="131" y="366"/>
                    <a:pt x="131" y="366"/>
                    <a:pt x="131" y="3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</p:grpSp>
      <p:sp>
        <p:nvSpPr>
          <p:cNvPr id="90" name="Parallelogram 35"/>
          <p:cNvSpPr/>
          <p:nvPr/>
        </p:nvSpPr>
        <p:spPr>
          <a:xfrm>
            <a:off x="6172910" y="2288281"/>
            <a:ext cx="1447800" cy="1285875"/>
          </a:xfrm>
          <a:prstGeom prst="parallelogram">
            <a:avLst/>
          </a:prstGeom>
          <a:solidFill>
            <a:srgbClr val="2887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1" name="Parallelogram 52"/>
          <p:cNvSpPr/>
          <p:nvPr/>
        </p:nvSpPr>
        <p:spPr>
          <a:xfrm>
            <a:off x="4166918" y="4247560"/>
            <a:ext cx="1447800" cy="1285875"/>
          </a:xfrm>
          <a:prstGeom prst="parallelogram">
            <a:avLst/>
          </a:prstGeom>
          <a:solidFill>
            <a:srgbClr val="FCB1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2" name="Parallelogram 69"/>
          <p:cNvSpPr/>
          <p:nvPr/>
        </p:nvSpPr>
        <p:spPr>
          <a:xfrm>
            <a:off x="5793615" y="3767177"/>
            <a:ext cx="1447800" cy="1285875"/>
          </a:xfrm>
          <a:prstGeom prst="parallelogram">
            <a:avLst/>
          </a:prstGeom>
          <a:solidFill>
            <a:srgbClr val="F0413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3" name="Parallelogram 86"/>
          <p:cNvSpPr/>
          <p:nvPr/>
        </p:nvSpPr>
        <p:spPr>
          <a:xfrm>
            <a:off x="5544353" y="2785591"/>
            <a:ext cx="360106" cy="1285875"/>
          </a:xfrm>
          <a:prstGeom prst="parallelogram">
            <a:avLst>
              <a:gd name="adj" fmla="val 89648"/>
            </a:avLst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4" name="Parallelogram 87"/>
          <p:cNvSpPr/>
          <p:nvPr/>
        </p:nvSpPr>
        <p:spPr>
          <a:xfrm>
            <a:off x="5334762" y="4247560"/>
            <a:ext cx="360106" cy="1285875"/>
          </a:xfrm>
          <a:prstGeom prst="parallelogram">
            <a:avLst>
              <a:gd name="adj" fmla="val 89648"/>
            </a:avLst>
          </a:prstGeom>
          <a:solidFill>
            <a:srgbClr val="FCB1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5" name="Parallelogram 88"/>
          <p:cNvSpPr/>
          <p:nvPr/>
        </p:nvSpPr>
        <p:spPr>
          <a:xfrm>
            <a:off x="6090323" y="2288597"/>
            <a:ext cx="360106" cy="1285875"/>
          </a:xfrm>
          <a:prstGeom prst="parallelogram">
            <a:avLst>
              <a:gd name="adj" fmla="val 89648"/>
            </a:avLst>
          </a:prstGeom>
          <a:solidFill>
            <a:srgbClr val="2887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6" name="Parallelogram 89"/>
          <p:cNvSpPr/>
          <p:nvPr/>
        </p:nvSpPr>
        <p:spPr>
          <a:xfrm>
            <a:off x="5715572" y="3773639"/>
            <a:ext cx="360106" cy="1285875"/>
          </a:xfrm>
          <a:prstGeom prst="parallelogram">
            <a:avLst>
              <a:gd name="adj" fmla="val 89648"/>
            </a:avLst>
          </a:prstGeom>
          <a:solidFill>
            <a:srgbClr val="F0413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7" name="Freeform 23"/>
          <p:cNvSpPr>
            <a:spLocks noEditPoints="1"/>
          </p:cNvSpPr>
          <p:nvPr/>
        </p:nvSpPr>
        <p:spPr bwMode="auto">
          <a:xfrm>
            <a:off x="6534638" y="2731303"/>
            <a:ext cx="675310" cy="536618"/>
          </a:xfrm>
          <a:custGeom>
            <a:avLst/>
            <a:gdLst>
              <a:gd name="T0" fmla="*/ 1518 w 1641"/>
              <a:gd name="T1" fmla="*/ 1034 h 1306"/>
              <a:gd name="T2" fmla="*/ 1476 w 1641"/>
              <a:gd name="T3" fmla="*/ 1078 h 1306"/>
              <a:gd name="T4" fmla="*/ 1373 w 1641"/>
              <a:gd name="T5" fmla="*/ 1135 h 1306"/>
              <a:gd name="T6" fmla="*/ 1343 w 1641"/>
              <a:gd name="T7" fmla="*/ 392 h 1306"/>
              <a:gd name="T8" fmla="*/ 1152 w 1641"/>
              <a:gd name="T9" fmla="*/ 422 h 1306"/>
              <a:gd name="T10" fmla="*/ 1080 w 1641"/>
              <a:gd name="T11" fmla="*/ 1135 h 1306"/>
              <a:gd name="T12" fmla="*/ 1050 w 1641"/>
              <a:gd name="T13" fmla="*/ 166 h 1306"/>
              <a:gd name="T14" fmla="*/ 861 w 1641"/>
              <a:gd name="T15" fmla="*/ 196 h 1306"/>
              <a:gd name="T16" fmla="*/ 790 w 1641"/>
              <a:gd name="T17" fmla="*/ 1135 h 1306"/>
              <a:gd name="T18" fmla="*/ 760 w 1641"/>
              <a:gd name="T19" fmla="*/ 571 h 1306"/>
              <a:gd name="T20" fmla="*/ 569 w 1641"/>
              <a:gd name="T21" fmla="*/ 601 h 1306"/>
              <a:gd name="T22" fmla="*/ 497 w 1641"/>
              <a:gd name="T23" fmla="*/ 1135 h 1306"/>
              <a:gd name="T24" fmla="*/ 467 w 1641"/>
              <a:gd name="T25" fmla="*/ 761 h 1306"/>
              <a:gd name="T26" fmla="*/ 278 w 1641"/>
              <a:gd name="T27" fmla="*/ 791 h 1306"/>
              <a:gd name="T28" fmla="*/ 177 w 1641"/>
              <a:gd name="T29" fmla="*/ 1135 h 1306"/>
              <a:gd name="T30" fmla="*/ 238 w 1641"/>
              <a:gd name="T31" fmla="*/ 172 h 1306"/>
              <a:gd name="T32" fmla="*/ 281 w 1641"/>
              <a:gd name="T33" fmla="*/ 174 h 1306"/>
              <a:gd name="T34" fmla="*/ 169 w 1641"/>
              <a:gd name="T35" fmla="*/ 9 h 1306"/>
              <a:gd name="T36" fmla="*/ 125 w 1641"/>
              <a:gd name="T37" fmla="*/ 9 h 1306"/>
              <a:gd name="T38" fmla="*/ 13 w 1641"/>
              <a:gd name="T39" fmla="*/ 174 h 1306"/>
              <a:gd name="T40" fmla="*/ 116 w 1641"/>
              <a:gd name="T41" fmla="*/ 106 h 1306"/>
              <a:gd name="T42" fmla="*/ 147 w 1641"/>
              <a:gd name="T43" fmla="*/ 1195 h 1306"/>
              <a:gd name="T44" fmla="*/ 1476 w 1641"/>
              <a:gd name="T45" fmla="*/ 1254 h 1306"/>
              <a:gd name="T46" fmla="*/ 1497 w 1641"/>
              <a:gd name="T47" fmla="*/ 1306 h 1306"/>
              <a:gd name="T48" fmla="*/ 1632 w 1641"/>
              <a:gd name="T49" fmla="*/ 1187 h 1306"/>
              <a:gd name="T50" fmla="*/ 1632 w 1641"/>
              <a:gd name="T51" fmla="*/ 1144 h 1306"/>
              <a:gd name="T52" fmla="*/ 338 w 1641"/>
              <a:gd name="T53" fmla="*/ 1135 h 1306"/>
              <a:gd name="T54" fmla="*/ 437 w 1641"/>
              <a:gd name="T55" fmla="*/ 821 h 1306"/>
              <a:gd name="T56" fmla="*/ 730 w 1641"/>
              <a:gd name="T57" fmla="*/ 1135 h 1306"/>
              <a:gd name="T58" fmla="*/ 629 w 1641"/>
              <a:gd name="T59" fmla="*/ 631 h 1306"/>
              <a:gd name="T60" fmla="*/ 730 w 1641"/>
              <a:gd name="T61" fmla="*/ 1135 h 1306"/>
              <a:gd name="T62" fmla="*/ 921 w 1641"/>
              <a:gd name="T63" fmla="*/ 1135 h 1306"/>
              <a:gd name="T64" fmla="*/ 1020 w 1641"/>
              <a:gd name="T65" fmla="*/ 226 h 1306"/>
              <a:gd name="T66" fmla="*/ 1313 w 1641"/>
              <a:gd name="T67" fmla="*/ 1135 h 1306"/>
              <a:gd name="T68" fmla="*/ 1212 w 1641"/>
              <a:gd name="T69" fmla="*/ 452 h 1306"/>
              <a:gd name="T70" fmla="*/ 1313 w 1641"/>
              <a:gd name="T71" fmla="*/ 1135 h 1306"/>
              <a:gd name="T72" fmla="*/ 1313 w 1641"/>
              <a:gd name="T73" fmla="*/ 1135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41" h="1306">
                <a:moveTo>
                  <a:pt x="1632" y="1144"/>
                </a:moveTo>
                <a:cubicBezTo>
                  <a:pt x="1518" y="1034"/>
                  <a:pt x="1518" y="1034"/>
                  <a:pt x="1518" y="1034"/>
                </a:cubicBezTo>
                <a:cubicBezTo>
                  <a:pt x="1506" y="1023"/>
                  <a:pt x="1487" y="1023"/>
                  <a:pt x="1475" y="1035"/>
                </a:cubicBezTo>
                <a:cubicBezTo>
                  <a:pt x="1464" y="1047"/>
                  <a:pt x="1464" y="1066"/>
                  <a:pt x="1476" y="1078"/>
                </a:cubicBezTo>
                <a:cubicBezTo>
                  <a:pt x="1536" y="1135"/>
                  <a:pt x="1536" y="1135"/>
                  <a:pt x="1536" y="1135"/>
                </a:cubicBezTo>
                <a:cubicBezTo>
                  <a:pt x="1373" y="1135"/>
                  <a:pt x="1373" y="1135"/>
                  <a:pt x="1373" y="1135"/>
                </a:cubicBezTo>
                <a:cubicBezTo>
                  <a:pt x="1373" y="422"/>
                  <a:pt x="1373" y="422"/>
                  <a:pt x="1373" y="422"/>
                </a:cubicBezTo>
                <a:cubicBezTo>
                  <a:pt x="1373" y="405"/>
                  <a:pt x="1359" y="392"/>
                  <a:pt x="1343" y="392"/>
                </a:cubicBezTo>
                <a:cubicBezTo>
                  <a:pt x="1182" y="392"/>
                  <a:pt x="1182" y="392"/>
                  <a:pt x="1182" y="392"/>
                </a:cubicBezTo>
                <a:cubicBezTo>
                  <a:pt x="1165" y="392"/>
                  <a:pt x="1152" y="405"/>
                  <a:pt x="1152" y="422"/>
                </a:cubicBezTo>
                <a:cubicBezTo>
                  <a:pt x="1152" y="1135"/>
                  <a:pt x="1152" y="1135"/>
                  <a:pt x="1152" y="1135"/>
                </a:cubicBezTo>
                <a:cubicBezTo>
                  <a:pt x="1080" y="1135"/>
                  <a:pt x="1080" y="1135"/>
                  <a:pt x="1080" y="1135"/>
                </a:cubicBezTo>
                <a:cubicBezTo>
                  <a:pt x="1080" y="196"/>
                  <a:pt x="1080" y="196"/>
                  <a:pt x="1080" y="196"/>
                </a:cubicBezTo>
                <a:cubicBezTo>
                  <a:pt x="1080" y="180"/>
                  <a:pt x="1067" y="166"/>
                  <a:pt x="1050" y="166"/>
                </a:cubicBezTo>
                <a:cubicBezTo>
                  <a:pt x="891" y="166"/>
                  <a:pt x="891" y="166"/>
                  <a:pt x="891" y="166"/>
                </a:cubicBezTo>
                <a:cubicBezTo>
                  <a:pt x="875" y="166"/>
                  <a:pt x="861" y="180"/>
                  <a:pt x="861" y="196"/>
                </a:cubicBezTo>
                <a:cubicBezTo>
                  <a:pt x="861" y="1135"/>
                  <a:pt x="861" y="1135"/>
                  <a:pt x="861" y="1135"/>
                </a:cubicBezTo>
                <a:cubicBezTo>
                  <a:pt x="790" y="1135"/>
                  <a:pt x="790" y="1135"/>
                  <a:pt x="790" y="1135"/>
                </a:cubicBezTo>
                <a:cubicBezTo>
                  <a:pt x="790" y="601"/>
                  <a:pt x="790" y="601"/>
                  <a:pt x="790" y="601"/>
                </a:cubicBezTo>
                <a:cubicBezTo>
                  <a:pt x="790" y="584"/>
                  <a:pt x="776" y="571"/>
                  <a:pt x="760" y="571"/>
                </a:cubicBezTo>
                <a:cubicBezTo>
                  <a:pt x="599" y="571"/>
                  <a:pt x="599" y="571"/>
                  <a:pt x="599" y="571"/>
                </a:cubicBezTo>
                <a:cubicBezTo>
                  <a:pt x="582" y="571"/>
                  <a:pt x="569" y="584"/>
                  <a:pt x="569" y="601"/>
                </a:cubicBezTo>
                <a:cubicBezTo>
                  <a:pt x="569" y="1135"/>
                  <a:pt x="569" y="1135"/>
                  <a:pt x="569" y="1135"/>
                </a:cubicBezTo>
                <a:cubicBezTo>
                  <a:pt x="497" y="1135"/>
                  <a:pt x="497" y="1135"/>
                  <a:pt x="497" y="1135"/>
                </a:cubicBezTo>
                <a:cubicBezTo>
                  <a:pt x="497" y="791"/>
                  <a:pt x="497" y="791"/>
                  <a:pt x="497" y="791"/>
                </a:cubicBezTo>
                <a:cubicBezTo>
                  <a:pt x="497" y="774"/>
                  <a:pt x="484" y="761"/>
                  <a:pt x="467" y="761"/>
                </a:cubicBezTo>
                <a:cubicBezTo>
                  <a:pt x="308" y="761"/>
                  <a:pt x="308" y="761"/>
                  <a:pt x="308" y="761"/>
                </a:cubicBezTo>
                <a:cubicBezTo>
                  <a:pt x="292" y="761"/>
                  <a:pt x="278" y="774"/>
                  <a:pt x="278" y="791"/>
                </a:cubicBezTo>
                <a:cubicBezTo>
                  <a:pt x="278" y="1135"/>
                  <a:pt x="278" y="1135"/>
                  <a:pt x="278" y="1135"/>
                </a:cubicBezTo>
                <a:cubicBezTo>
                  <a:pt x="177" y="1135"/>
                  <a:pt x="177" y="1135"/>
                  <a:pt x="177" y="1135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238" y="172"/>
                  <a:pt x="238" y="172"/>
                  <a:pt x="238" y="172"/>
                </a:cubicBezTo>
                <a:cubicBezTo>
                  <a:pt x="244" y="178"/>
                  <a:pt x="252" y="182"/>
                  <a:pt x="260" y="182"/>
                </a:cubicBezTo>
                <a:cubicBezTo>
                  <a:pt x="268" y="182"/>
                  <a:pt x="275" y="179"/>
                  <a:pt x="281" y="174"/>
                </a:cubicBezTo>
                <a:cubicBezTo>
                  <a:pt x="293" y="162"/>
                  <a:pt x="294" y="143"/>
                  <a:pt x="282" y="131"/>
                </a:cubicBezTo>
                <a:cubicBezTo>
                  <a:pt x="169" y="9"/>
                  <a:pt x="169" y="9"/>
                  <a:pt x="169" y="9"/>
                </a:cubicBezTo>
                <a:cubicBezTo>
                  <a:pt x="163" y="3"/>
                  <a:pt x="155" y="0"/>
                  <a:pt x="147" y="0"/>
                </a:cubicBezTo>
                <a:cubicBezTo>
                  <a:pt x="138" y="0"/>
                  <a:pt x="130" y="3"/>
                  <a:pt x="125" y="9"/>
                </a:cubicBezTo>
                <a:cubicBezTo>
                  <a:pt x="11" y="131"/>
                  <a:pt x="11" y="131"/>
                  <a:pt x="11" y="131"/>
                </a:cubicBezTo>
                <a:cubicBezTo>
                  <a:pt x="0" y="143"/>
                  <a:pt x="0" y="162"/>
                  <a:pt x="13" y="174"/>
                </a:cubicBezTo>
                <a:cubicBezTo>
                  <a:pt x="25" y="185"/>
                  <a:pt x="44" y="184"/>
                  <a:pt x="55" y="172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1165"/>
                  <a:pt x="116" y="1165"/>
                  <a:pt x="116" y="1165"/>
                </a:cubicBezTo>
                <a:cubicBezTo>
                  <a:pt x="116" y="1182"/>
                  <a:pt x="130" y="1195"/>
                  <a:pt x="147" y="1195"/>
                </a:cubicBezTo>
                <a:cubicBezTo>
                  <a:pt x="1537" y="1195"/>
                  <a:pt x="1537" y="1195"/>
                  <a:pt x="1537" y="1195"/>
                </a:cubicBezTo>
                <a:cubicBezTo>
                  <a:pt x="1476" y="1254"/>
                  <a:pt x="1476" y="1254"/>
                  <a:pt x="1476" y="1254"/>
                </a:cubicBezTo>
                <a:cubicBezTo>
                  <a:pt x="1464" y="1265"/>
                  <a:pt x="1464" y="1284"/>
                  <a:pt x="1475" y="1296"/>
                </a:cubicBezTo>
                <a:cubicBezTo>
                  <a:pt x="1481" y="1302"/>
                  <a:pt x="1489" y="1306"/>
                  <a:pt x="1497" y="1306"/>
                </a:cubicBezTo>
                <a:cubicBezTo>
                  <a:pt x="1504" y="1306"/>
                  <a:pt x="1512" y="1303"/>
                  <a:pt x="1518" y="1297"/>
                </a:cubicBezTo>
                <a:cubicBezTo>
                  <a:pt x="1632" y="1187"/>
                  <a:pt x="1632" y="1187"/>
                  <a:pt x="1632" y="1187"/>
                </a:cubicBezTo>
                <a:cubicBezTo>
                  <a:pt x="1638" y="1182"/>
                  <a:pt x="1641" y="1174"/>
                  <a:pt x="1641" y="1166"/>
                </a:cubicBezTo>
                <a:cubicBezTo>
                  <a:pt x="1641" y="1157"/>
                  <a:pt x="1638" y="1150"/>
                  <a:pt x="1632" y="1144"/>
                </a:cubicBezTo>
                <a:close/>
                <a:moveTo>
                  <a:pt x="437" y="1135"/>
                </a:moveTo>
                <a:cubicBezTo>
                  <a:pt x="338" y="1135"/>
                  <a:pt x="338" y="1135"/>
                  <a:pt x="338" y="1135"/>
                </a:cubicBezTo>
                <a:cubicBezTo>
                  <a:pt x="338" y="821"/>
                  <a:pt x="338" y="821"/>
                  <a:pt x="338" y="821"/>
                </a:cubicBezTo>
                <a:cubicBezTo>
                  <a:pt x="437" y="821"/>
                  <a:pt x="437" y="821"/>
                  <a:pt x="437" y="821"/>
                </a:cubicBezTo>
                <a:lnTo>
                  <a:pt x="437" y="1135"/>
                </a:lnTo>
                <a:close/>
                <a:moveTo>
                  <a:pt x="730" y="1135"/>
                </a:moveTo>
                <a:cubicBezTo>
                  <a:pt x="629" y="1135"/>
                  <a:pt x="629" y="1135"/>
                  <a:pt x="629" y="1135"/>
                </a:cubicBezTo>
                <a:cubicBezTo>
                  <a:pt x="629" y="631"/>
                  <a:pt x="629" y="631"/>
                  <a:pt x="629" y="631"/>
                </a:cubicBezTo>
                <a:cubicBezTo>
                  <a:pt x="730" y="631"/>
                  <a:pt x="730" y="631"/>
                  <a:pt x="730" y="631"/>
                </a:cubicBezTo>
                <a:lnTo>
                  <a:pt x="730" y="1135"/>
                </a:lnTo>
                <a:close/>
                <a:moveTo>
                  <a:pt x="1020" y="1135"/>
                </a:moveTo>
                <a:cubicBezTo>
                  <a:pt x="921" y="1135"/>
                  <a:pt x="921" y="1135"/>
                  <a:pt x="921" y="1135"/>
                </a:cubicBezTo>
                <a:cubicBezTo>
                  <a:pt x="921" y="226"/>
                  <a:pt x="921" y="226"/>
                  <a:pt x="921" y="226"/>
                </a:cubicBezTo>
                <a:cubicBezTo>
                  <a:pt x="1020" y="226"/>
                  <a:pt x="1020" y="226"/>
                  <a:pt x="1020" y="226"/>
                </a:cubicBezTo>
                <a:lnTo>
                  <a:pt x="1020" y="1135"/>
                </a:lnTo>
                <a:close/>
                <a:moveTo>
                  <a:pt x="1313" y="1135"/>
                </a:moveTo>
                <a:cubicBezTo>
                  <a:pt x="1212" y="1135"/>
                  <a:pt x="1212" y="1135"/>
                  <a:pt x="1212" y="1135"/>
                </a:cubicBezTo>
                <a:cubicBezTo>
                  <a:pt x="1212" y="452"/>
                  <a:pt x="1212" y="452"/>
                  <a:pt x="1212" y="452"/>
                </a:cubicBezTo>
                <a:cubicBezTo>
                  <a:pt x="1313" y="452"/>
                  <a:pt x="1313" y="452"/>
                  <a:pt x="1313" y="452"/>
                </a:cubicBezTo>
                <a:lnTo>
                  <a:pt x="1313" y="1135"/>
                </a:lnTo>
                <a:close/>
                <a:moveTo>
                  <a:pt x="1313" y="1135"/>
                </a:moveTo>
                <a:cubicBezTo>
                  <a:pt x="1313" y="1135"/>
                  <a:pt x="1313" y="1135"/>
                  <a:pt x="1313" y="113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</a:endParaRPr>
          </a:p>
        </p:txBody>
      </p:sp>
      <p:sp>
        <p:nvSpPr>
          <p:cNvPr id="98" name="Freeform 27"/>
          <p:cNvSpPr>
            <a:spLocks noEditPoints="1"/>
          </p:cNvSpPr>
          <p:nvPr/>
        </p:nvSpPr>
        <p:spPr bwMode="auto">
          <a:xfrm>
            <a:off x="4567246" y="4530663"/>
            <a:ext cx="724535" cy="724110"/>
          </a:xfrm>
          <a:custGeom>
            <a:avLst/>
            <a:gdLst>
              <a:gd name="T0" fmla="*/ 1442 w 1640"/>
              <a:gd name="T1" fmla="*/ 392 h 1641"/>
              <a:gd name="T2" fmla="*/ 1629 w 1640"/>
              <a:gd name="T3" fmla="*/ 218 h 1641"/>
              <a:gd name="T4" fmla="*/ 1610 w 1640"/>
              <a:gd name="T5" fmla="*/ 165 h 1641"/>
              <a:gd name="T6" fmla="*/ 1475 w 1640"/>
              <a:gd name="T7" fmla="*/ 30 h 1641"/>
              <a:gd name="T8" fmla="*/ 1423 w 1640"/>
              <a:gd name="T9" fmla="*/ 11 h 1641"/>
              <a:gd name="T10" fmla="*/ 1248 w 1640"/>
              <a:gd name="T11" fmla="*/ 202 h 1641"/>
              <a:gd name="T12" fmla="*/ 1232 w 1640"/>
              <a:gd name="T13" fmla="*/ 365 h 1641"/>
              <a:gd name="T14" fmla="*/ 802 w 1640"/>
              <a:gd name="T15" fmla="*/ 128 h 1641"/>
              <a:gd name="T16" fmla="*/ 741 w 1640"/>
              <a:gd name="T17" fmla="*/ 128 h 1641"/>
              <a:gd name="T18" fmla="*/ 89 w 1640"/>
              <a:gd name="T19" fmla="*/ 838 h 1641"/>
              <a:gd name="T20" fmla="*/ 0 w 1640"/>
              <a:gd name="T21" fmla="*/ 869 h 1641"/>
              <a:gd name="T22" fmla="*/ 89 w 1640"/>
              <a:gd name="T23" fmla="*/ 900 h 1641"/>
              <a:gd name="T24" fmla="*/ 741 w 1640"/>
              <a:gd name="T25" fmla="*/ 1610 h 1641"/>
              <a:gd name="T26" fmla="*/ 802 w 1640"/>
              <a:gd name="T27" fmla="*/ 1610 h 1641"/>
              <a:gd name="T28" fmla="*/ 1454 w 1640"/>
              <a:gd name="T29" fmla="*/ 900 h 1641"/>
              <a:gd name="T30" fmla="*/ 1543 w 1640"/>
              <a:gd name="T31" fmla="*/ 869 h 1641"/>
              <a:gd name="T32" fmla="*/ 1454 w 1640"/>
              <a:gd name="T33" fmla="*/ 838 h 1641"/>
              <a:gd name="T34" fmla="*/ 1306 w 1640"/>
              <a:gd name="T35" fmla="*/ 377 h 1641"/>
              <a:gd name="T36" fmla="*/ 1420 w 1640"/>
              <a:gd name="T37" fmla="*/ 101 h 1641"/>
              <a:gd name="T38" fmla="*/ 1455 w 1640"/>
              <a:gd name="T39" fmla="*/ 213 h 1641"/>
              <a:gd name="T40" fmla="*/ 1430 w 1640"/>
              <a:gd name="T41" fmla="*/ 329 h 1641"/>
              <a:gd name="T42" fmla="*/ 1311 w 1640"/>
              <a:gd name="T43" fmla="*/ 210 h 1641"/>
              <a:gd name="T44" fmla="*/ 1392 w 1640"/>
              <a:gd name="T45" fmla="*/ 838 h 1641"/>
              <a:gd name="T46" fmla="*/ 1318 w 1640"/>
              <a:gd name="T47" fmla="*/ 869 h 1641"/>
              <a:gd name="T48" fmla="*/ 1392 w 1640"/>
              <a:gd name="T49" fmla="*/ 900 h 1641"/>
              <a:gd name="T50" fmla="*/ 802 w 1640"/>
              <a:gd name="T51" fmla="*/ 1447 h 1641"/>
              <a:gd name="T52" fmla="*/ 741 w 1640"/>
              <a:gd name="T53" fmla="*/ 1447 h 1641"/>
              <a:gd name="T54" fmla="*/ 150 w 1640"/>
              <a:gd name="T55" fmla="*/ 900 h 1641"/>
              <a:gd name="T56" fmla="*/ 224 w 1640"/>
              <a:gd name="T57" fmla="*/ 869 h 1641"/>
              <a:gd name="T58" fmla="*/ 150 w 1640"/>
              <a:gd name="T59" fmla="*/ 838 h 1641"/>
              <a:gd name="T60" fmla="*/ 741 w 1640"/>
              <a:gd name="T61" fmla="*/ 291 h 1641"/>
              <a:gd name="T62" fmla="*/ 802 w 1640"/>
              <a:gd name="T63" fmla="*/ 291 h 1641"/>
              <a:gd name="T64" fmla="*/ 1189 w 1640"/>
              <a:gd name="T65" fmla="*/ 408 h 1641"/>
              <a:gd name="T66" fmla="*/ 771 w 1640"/>
              <a:gd name="T67" fmla="*/ 378 h 1641"/>
              <a:gd name="T68" fmla="*/ 771 w 1640"/>
              <a:gd name="T69" fmla="*/ 1360 h 1641"/>
              <a:gd name="T70" fmla="*/ 1140 w 1640"/>
              <a:gd name="T71" fmla="*/ 544 h 1641"/>
              <a:gd name="T72" fmla="*/ 1392 w 1640"/>
              <a:gd name="T73" fmla="*/ 838 h 1641"/>
              <a:gd name="T74" fmla="*/ 771 w 1640"/>
              <a:gd name="T75" fmla="*/ 900 h 1641"/>
              <a:gd name="T76" fmla="*/ 960 w 1640"/>
              <a:gd name="T77" fmla="*/ 724 h 1641"/>
              <a:gd name="T78" fmla="*/ 771 w 1640"/>
              <a:gd name="T79" fmla="*/ 1107 h 1641"/>
              <a:gd name="T80" fmla="*/ 771 w 1640"/>
              <a:gd name="T81" fmla="*/ 631 h 1641"/>
              <a:gd name="T82" fmla="*/ 750 w 1640"/>
              <a:gd name="T83" fmla="*/ 847 h 1641"/>
              <a:gd name="T84" fmla="*/ 771 w 1640"/>
              <a:gd name="T85" fmla="*/ 570 h 1641"/>
              <a:gd name="T86" fmla="*/ 771 w 1640"/>
              <a:gd name="T87" fmla="*/ 1169 h 1641"/>
              <a:gd name="T88" fmla="*/ 1003 w 1640"/>
              <a:gd name="T89" fmla="*/ 680 h 1641"/>
              <a:gd name="T90" fmla="*/ 1201 w 1640"/>
              <a:gd name="T91" fmla="*/ 869 h 1641"/>
              <a:gd name="T92" fmla="*/ 341 w 1640"/>
              <a:gd name="T93" fmla="*/ 869 h 1641"/>
              <a:gd name="T94" fmla="*/ 1053 w 1640"/>
              <a:gd name="T95" fmla="*/ 544 h 1641"/>
              <a:gd name="T96" fmla="*/ 771 w 1640"/>
              <a:gd name="T97" fmla="*/ 570 h 1641"/>
              <a:gd name="T98" fmla="*/ 771 w 1640"/>
              <a:gd name="T99" fmla="*/ 570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40" h="1641">
                <a:moveTo>
                  <a:pt x="1438" y="392"/>
                </a:moveTo>
                <a:cubicBezTo>
                  <a:pt x="1439" y="392"/>
                  <a:pt x="1441" y="392"/>
                  <a:pt x="1442" y="392"/>
                </a:cubicBezTo>
                <a:cubicBezTo>
                  <a:pt x="1450" y="392"/>
                  <a:pt x="1458" y="389"/>
                  <a:pt x="1463" y="383"/>
                </a:cubicBezTo>
                <a:cubicBezTo>
                  <a:pt x="1629" y="218"/>
                  <a:pt x="1629" y="218"/>
                  <a:pt x="1629" y="218"/>
                </a:cubicBezTo>
                <a:cubicBezTo>
                  <a:pt x="1637" y="209"/>
                  <a:pt x="1640" y="197"/>
                  <a:pt x="1636" y="185"/>
                </a:cubicBezTo>
                <a:cubicBezTo>
                  <a:pt x="1632" y="174"/>
                  <a:pt x="1622" y="166"/>
                  <a:pt x="1610" y="165"/>
                </a:cubicBezTo>
                <a:cubicBezTo>
                  <a:pt x="1486" y="154"/>
                  <a:pt x="1486" y="154"/>
                  <a:pt x="1486" y="154"/>
                </a:cubicBezTo>
                <a:cubicBezTo>
                  <a:pt x="1475" y="30"/>
                  <a:pt x="1475" y="30"/>
                  <a:pt x="1475" y="30"/>
                </a:cubicBezTo>
                <a:cubicBezTo>
                  <a:pt x="1474" y="18"/>
                  <a:pt x="1466" y="8"/>
                  <a:pt x="1455" y="4"/>
                </a:cubicBezTo>
                <a:cubicBezTo>
                  <a:pt x="1444" y="0"/>
                  <a:pt x="1431" y="3"/>
                  <a:pt x="1423" y="11"/>
                </a:cubicBezTo>
                <a:cubicBezTo>
                  <a:pt x="1257" y="177"/>
                  <a:pt x="1257" y="177"/>
                  <a:pt x="1257" y="177"/>
                </a:cubicBezTo>
                <a:cubicBezTo>
                  <a:pt x="1251" y="183"/>
                  <a:pt x="1247" y="193"/>
                  <a:pt x="1248" y="202"/>
                </a:cubicBezTo>
                <a:cubicBezTo>
                  <a:pt x="1263" y="334"/>
                  <a:pt x="1263" y="334"/>
                  <a:pt x="1263" y="334"/>
                </a:cubicBezTo>
                <a:cubicBezTo>
                  <a:pt x="1232" y="365"/>
                  <a:pt x="1232" y="365"/>
                  <a:pt x="1232" y="365"/>
                </a:cubicBezTo>
                <a:cubicBezTo>
                  <a:pt x="1117" y="260"/>
                  <a:pt x="967" y="194"/>
                  <a:pt x="802" y="186"/>
                </a:cubicBezTo>
                <a:cubicBezTo>
                  <a:pt x="802" y="128"/>
                  <a:pt x="802" y="128"/>
                  <a:pt x="802" y="128"/>
                </a:cubicBezTo>
                <a:cubicBezTo>
                  <a:pt x="802" y="111"/>
                  <a:pt x="788" y="97"/>
                  <a:pt x="771" y="97"/>
                </a:cubicBezTo>
                <a:cubicBezTo>
                  <a:pt x="754" y="97"/>
                  <a:pt x="741" y="111"/>
                  <a:pt x="741" y="128"/>
                </a:cubicBezTo>
                <a:cubicBezTo>
                  <a:pt x="741" y="186"/>
                  <a:pt x="741" y="186"/>
                  <a:pt x="741" y="186"/>
                </a:cubicBezTo>
                <a:cubicBezTo>
                  <a:pt x="388" y="202"/>
                  <a:pt x="104" y="486"/>
                  <a:pt x="89" y="838"/>
                </a:cubicBezTo>
                <a:cubicBezTo>
                  <a:pt x="30" y="838"/>
                  <a:pt x="30" y="838"/>
                  <a:pt x="30" y="838"/>
                </a:cubicBezTo>
                <a:cubicBezTo>
                  <a:pt x="13" y="838"/>
                  <a:pt x="0" y="852"/>
                  <a:pt x="0" y="869"/>
                </a:cubicBezTo>
                <a:cubicBezTo>
                  <a:pt x="0" y="886"/>
                  <a:pt x="13" y="900"/>
                  <a:pt x="30" y="900"/>
                </a:cubicBezTo>
                <a:cubicBezTo>
                  <a:pt x="89" y="900"/>
                  <a:pt x="89" y="900"/>
                  <a:pt x="89" y="900"/>
                </a:cubicBezTo>
                <a:cubicBezTo>
                  <a:pt x="104" y="1252"/>
                  <a:pt x="388" y="1536"/>
                  <a:pt x="741" y="1552"/>
                </a:cubicBezTo>
                <a:cubicBezTo>
                  <a:pt x="741" y="1610"/>
                  <a:pt x="741" y="1610"/>
                  <a:pt x="741" y="1610"/>
                </a:cubicBezTo>
                <a:cubicBezTo>
                  <a:pt x="741" y="1627"/>
                  <a:pt x="754" y="1641"/>
                  <a:pt x="771" y="1641"/>
                </a:cubicBezTo>
                <a:cubicBezTo>
                  <a:pt x="788" y="1641"/>
                  <a:pt x="802" y="1627"/>
                  <a:pt x="802" y="1610"/>
                </a:cubicBezTo>
                <a:cubicBezTo>
                  <a:pt x="802" y="1552"/>
                  <a:pt x="802" y="1552"/>
                  <a:pt x="802" y="1552"/>
                </a:cubicBezTo>
                <a:cubicBezTo>
                  <a:pt x="1154" y="1536"/>
                  <a:pt x="1438" y="1252"/>
                  <a:pt x="1454" y="900"/>
                </a:cubicBezTo>
                <a:cubicBezTo>
                  <a:pt x="1512" y="900"/>
                  <a:pt x="1512" y="900"/>
                  <a:pt x="1512" y="900"/>
                </a:cubicBezTo>
                <a:cubicBezTo>
                  <a:pt x="1529" y="900"/>
                  <a:pt x="1543" y="886"/>
                  <a:pt x="1543" y="869"/>
                </a:cubicBezTo>
                <a:cubicBezTo>
                  <a:pt x="1543" y="852"/>
                  <a:pt x="1529" y="838"/>
                  <a:pt x="1512" y="838"/>
                </a:cubicBezTo>
                <a:cubicBezTo>
                  <a:pt x="1454" y="838"/>
                  <a:pt x="1454" y="838"/>
                  <a:pt x="1454" y="838"/>
                </a:cubicBezTo>
                <a:cubicBezTo>
                  <a:pt x="1446" y="673"/>
                  <a:pt x="1380" y="523"/>
                  <a:pt x="1275" y="408"/>
                </a:cubicBezTo>
                <a:cubicBezTo>
                  <a:pt x="1306" y="377"/>
                  <a:pt x="1306" y="377"/>
                  <a:pt x="1306" y="377"/>
                </a:cubicBezTo>
                <a:lnTo>
                  <a:pt x="1438" y="392"/>
                </a:lnTo>
                <a:close/>
                <a:moveTo>
                  <a:pt x="1420" y="101"/>
                </a:moveTo>
                <a:cubicBezTo>
                  <a:pt x="1427" y="185"/>
                  <a:pt x="1427" y="185"/>
                  <a:pt x="1427" y="185"/>
                </a:cubicBezTo>
                <a:cubicBezTo>
                  <a:pt x="1429" y="200"/>
                  <a:pt x="1440" y="212"/>
                  <a:pt x="1455" y="213"/>
                </a:cubicBezTo>
                <a:cubicBezTo>
                  <a:pt x="1539" y="221"/>
                  <a:pt x="1539" y="221"/>
                  <a:pt x="1539" y="221"/>
                </a:cubicBezTo>
                <a:cubicBezTo>
                  <a:pt x="1430" y="329"/>
                  <a:pt x="1430" y="329"/>
                  <a:pt x="1430" y="329"/>
                </a:cubicBezTo>
                <a:cubicBezTo>
                  <a:pt x="1323" y="317"/>
                  <a:pt x="1323" y="317"/>
                  <a:pt x="1323" y="317"/>
                </a:cubicBezTo>
                <a:cubicBezTo>
                  <a:pt x="1311" y="210"/>
                  <a:pt x="1311" y="210"/>
                  <a:pt x="1311" y="210"/>
                </a:cubicBezTo>
                <a:lnTo>
                  <a:pt x="1420" y="101"/>
                </a:lnTo>
                <a:close/>
                <a:moveTo>
                  <a:pt x="1392" y="838"/>
                </a:moveTo>
                <a:cubicBezTo>
                  <a:pt x="1349" y="838"/>
                  <a:pt x="1349" y="838"/>
                  <a:pt x="1349" y="838"/>
                </a:cubicBezTo>
                <a:cubicBezTo>
                  <a:pt x="1332" y="838"/>
                  <a:pt x="1318" y="852"/>
                  <a:pt x="1318" y="869"/>
                </a:cubicBezTo>
                <a:cubicBezTo>
                  <a:pt x="1318" y="886"/>
                  <a:pt x="1332" y="900"/>
                  <a:pt x="1349" y="900"/>
                </a:cubicBezTo>
                <a:cubicBezTo>
                  <a:pt x="1392" y="900"/>
                  <a:pt x="1392" y="900"/>
                  <a:pt x="1392" y="900"/>
                </a:cubicBezTo>
                <a:cubicBezTo>
                  <a:pt x="1377" y="1218"/>
                  <a:pt x="1120" y="1475"/>
                  <a:pt x="802" y="1490"/>
                </a:cubicBezTo>
                <a:cubicBezTo>
                  <a:pt x="802" y="1447"/>
                  <a:pt x="802" y="1447"/>
                  <a:pt x="802" y="1447"/>
                </a:cubicBezTo>
                <a:cubicBezTo>
                  <a:pt x="802" y="1430"/>
                  <a:pt x="788" y="1416"/>
                  <a:pt x="771" y="1416"/>
                </a:cubicBezTo>
                <a:cubicBezTo>
                  <a:pt x="754" y="1416"/>
                  <a:pt x="741" y="1430"/>
                  <a:pt x="741" y="1447"/>
                </a:cubicBezTo>
                <a:cubicBezTo>
                  <a:pt x="741" y="1490"/>
                  <a:pt x="741" y="1490"/>
                  <a:pt x="741" y="1490"/>
                </a:cubicBezTo>
                <a:cubicBezTo>
                  <a:pt x="422" y="1475"/>
                  <a:pt x="166" y="1218"/>
                  <a:pt x="150" y="900"/>
                </a:cubicBezTo>
                <a:cubicBezTo>
                  <a:pt x="193" y="900"/>
                  <a:pt x="193" y="900"/>
                  <a:pt x="193" y="900"/>
                </a:cubicBezTo>
                <a:cubicBezTo>
                  <a:pt x="210" y="900"/>
                  <a:pt x="224" y="886"/>
                  <a:pt x="224" y="869"/>
                </a:cubicBezTo>
                <a:cubicBezTo>
                  <a:pt x="224" y="852"/>
                  <a:pt x="210" y="838"/>
                  <a:pt x="193" y="838"/>
                </a:cubicBezTo>
                <a:cubicBezTo>
                  <a:pt x="150" y="838"/>
                  <a:pt x="150" y="838"/>
                  <a:pt x="150" y="838"/>
                </a:cubicBezTo>
                <a:cubicBezTo>
                  <a:pt x="166" y="520"/>
                  <a:pt x="422" y="263"/>
                  <a:pt x="741" y="248"/>
                </a:cubicBezTo>
                <a:cubicBezTo>
                  <a:pt x="741" y="291"/>
                  <a:pt x="741" y="291"/>
                  <a:pt x="741" y="291"/>
                </a:cubicBezTo>
                <a:cubicBezTo>
                  <a:pt x="741" y="308"/>
                  <a:pt x="754" y="322"/>
                  <a:pt x="771" y="322"/>
                </a:cubicBezTo>
                <a:cubicBezTo>
                  <a:pt x="788" y="322"/>
                  <a:pt x="802" y="308"/>
                  <a:pt x="802" y="291"/>
                </a:cubicBezTo>
                <a:cubicBezTo>
                  <a:pt x="802" y="248"/>
                  <a:pt x="802" y="248"/>
                  <a:pt x="802" y="248"/>
                </a:cubicBezTo>
                <a:cubicBezTo>
                  <a:pt x="950" y="255"/>
                  <a:pt x="1085" y="315"/>
                  <a:pt x="1189" y="408"/>
                </a:cubicBezTo>
                <a:cubicBezTo>
                  <a:pt x="1096" y="501"/>
                  <a:pt x="1096" y="501"/>
                  <a:pt x="1096" y="501"/>
                </a:cubicBezTo>
                <a:cubicBezTo>
                  <a:pt x="1009" y="424"/>
                  <a:pt x="896" y="378"/>
                  <a:pt x="771" y="378"/>
                </a:cubicBezTo>
                <a:cubicBezTo>
                  <a:pt x="500" y="378"/>
                  <a:pt x="280" y="598"/>
                  <a:pt x="280" y="869"/>
                </a:cubicBezTo>
                <a:cubicBezTo>
                  <a:pt x="280" y="1140"/>
                  <a:pt x="500" y="1360"/>
                  <a:pt x="771" y="1360"/>
                </a:cubicBezTo>
                <a:cubicBezTo>
                  <a:pt x="1042" y="1360"/>
                  <a:pt x="1263" y="1140"/>
                  <a:pt x="1263" y="869"/>
                </a:cubicBezTo>
                <a:cubicBezTo>
                  <a:pt x="1263" y="745"/>
                  <a:pt x="1216" y="631"/>
                  <a:pt x="1140" y="544"/>
                </a:cubicBezTo>
                <a:cubicBezTo>
                  <a:pt x="1232" y="452"/>
                  <a:pt x="1232" y="452"/>
                  <a:pt x="1232" y="452"/>
                </a:cubicBezTo>
                <a:cubicBezTo>
                  <a:pt x="1326" y="555"/>
                  <a:pt x="1385" y="690"/>
                  <a:pt x="1392" y="838"/>
                </a:cubicBezTo>
                <a:close/>
                <a:moveTo>
                  <a:pt x="750" y="891"/>
                </a:moveTo>
                <a:cubicBezTo>
                  <a:pt x="756" y="897"/>
                  <a:pt x="763" y="900"/>
                  <a:pt x="771" y="900"/>
                </a:cubicBezTo>
                <a:cubicBezTo>
                  <a:pt x="779" y="900"/>
                  <a:pt x="787" y="897"/>
                  <a:pt x="793" y="891"/>
                </a:cubicBezTo>
                <a:cubicBezTo>
                  <a:pt x="960" y="724"/>
                  <a:pt x="960" y="724"/>
                  <a:pt x="960" y="724"/>
                </a:cubicBezTo>
                <a:cubicBezTo>
                  <a:pt x="991" y="764"/>
                  <a:pt x="1009" y="814"/>
                  <a:pt x="1009" y="869"/>
                </a:cubicBezTo>
                <a:cubicBezTo>
                  <a:pt x="1009" y="1000"/>
                  <a:pt x="902" y="1107"/>
                  <a:pt x="771" y="1107"/>
                </a:cubicBezTo>
                <a:cubicBezTo>
                  <a:pt x="640" y="1107"/>
                  <a:pt x="533" y="1000"/>
                  <a:pt x="533" y="869"/>
                </a:cubicBezTo>
                <a:cubicBezTo>
                  <a:pt x="533" y="738"/>
                  <a:pt x="640" y="631"/>
                  <a:pt x="771" y="631"/>
                </a:cubicBezTo>
                <a:cubicBezTo>
                  <a:pt x="826" y="631"/>
                  <a:pt x="876" y="650"/>
                  <a:pt x="916" y="681"/>
                </a:cubicBezTo>
                <a:cubicBezTo>
                  <a:pt x="750" y="847"/>
                  <a:pt x="750" y="847"/>
                  <a:pt x="750" y="847"/>
                </a:cubicBezTo>
                <a:cubicBezTo>
                  <a:pt x="738" y="859"/>
                  <a:pt x="738" y="879"/>
                  <a:pt x="750" y="891"/>
                </a:cubicBezTo>
                <a:close/>
                <a:moveTo>
                  <a:pt x="771" y="570"/>
                </a:moveTo>
                <a:cubicBezTo>
                  <a:pt x="606" y="570"/>
                  <a:pt x="472" y="704"/>
                  <a:pt x="472" y="869"/>
                </a:cubicBezTo>
                <a:cubicBezTo>
                  <a:pt x="472" y="1034"/>
                  <a:pt x="606" y="1169"/>
                  <a:pt x="771" y="1169"/>
                </a:cubicBezTo>
                <a:cubicBezTo>
                  <a:pt x="936" y="1169"/>
                  <a:pt x="1071" y="1034"/>
                  <a:pt x="1071" y="869"/>
                </a:cubicBezTo>
                <a:cubicBezTo>
                  <a:pt x="1071" y="798"/>
                  <a:pt x="1045" y="732"/>
                  <a:pt x="1003" y="680"/>
                </a:cubicBezTo>
                <a:cubicBezTo>
                  <a:pt x="1096" y="588"/>
                  <a:pt x="1096" y="588"/>
                  <a:pt x="1096" y="588"/>
                </a:cubicBezTo>
                <a:cubicBezTo>
                  <a:pt x="1162" y="663"/>
                  <a:pt x="1201" y="762"/>
                  <a:pt x="1201" y="869"/>
                </a:cubicBezTo>
                <a:cubicBezTo>
                  <a:pt x="1201" y="1106"/>
                  <a:pt x="1008" y="1299"/>
                  <a:pt x="771" y="1299"/>
                </a:cubicBezTo>
                <a:cubicBezTo>
                  <a:pt x="534" y="1299"/>
                  <a:pt x="341" y="1106"/>
                  <a:pt x="341" y="869"/>
                </a:cubicBezTo>
                <a:cubicBezTo>
                  <a:pt x="341" y="632"/>
                  <a:pt x="534" y="439"/>
                  <a:pt x="771" y="439"/>
                </a:cubicBezTo>
                <a:cubicBezTo>
                  <a:pt x="879" y="439"/>
                  <a:pt x="977" y="479"/>
                  <a:pt x="1053" y="544"/>
                </a:cubicBezTo>
                <a:cubicBezTo>
                  <a:pt x="960" y="637"/>
                  <a:pt x="960" y="637"/>
                  <a:pt x="960" y="637"/>
                </a:cubicBezTo>
                <a:cubicBezTo>
                  <a:pt x="908" y="595"/>
                  <a:pt x="843" y="570"/>
                  <a:pt x="771" y="570"/>
                </a:cubicBezTo>
                <a:close/>
                <a:moveTo>
                  <a:pt x="771" y="570"/>
                </a:moveTo>
                <a:cubicBezTo>
                  <a:pt x="771" y="570"/>
                  <a:pt x="771" y="570"/>
                  <a:pt x="771" y="57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</a:endParaRPr>
          </a:p>
        </p:txBody>
      </p:sp>
      <p:grpSp>
        <p:nvGrpSpPr>
          <p:cNvPr id="99" name="Group 110"/>
          <p:cNvGrpSpPr/>
          <p:nvPr/>
        </p:nvGrpSpPr>
        <p:grpSpPr>
          <a:xfrm>
            <a:off x="6193427" y="4124275"/>
            <a:ext cx="669285" cy="616543"/>
            <a:chOff x="962585" y="3246438"/>
            <a:chExt cx="1752600" cy="1614488"/>
          </a:xfrm>
          <a:solidFill>
            <a:srgbClr val="FFFFFF"/>
          </a:solidFill>
        </p:grpSpPr>
        <p:sp>
          <p:nvSpPr>
            <p:cNvPr id="100" name="Freeform 31"/>
            <p:cNvSpPr>
              <a:spLocks noEditPoints="1"/>
            </p:cNvSpPr>
            <p:nvPr/>
          </p:nvSpPr>
          <p:spPr bwMode="auto">
            <a:xfrm>
              <a:off x="1089026" y="3783013"/>
              <a:ext cx="1457325" cy="771525"/>
            </a:xfrm>
            <a:custGeom>
              <a:avLst/>
              <a:gdLst>
                <a:gd name="T0" fmla="*/ 10 w 1362"/>
                <a:gd name="T1" fmla="*/ 339 h 721"/>
                <a:gd name="T2" fmla="*/ 10 w 1362"/>
                <a:gd name="T3" fmla="*/ 382 h 721"/>
                <a:gd name="T4" fmla="*/ 205 w 1362"/>
                <a:gd name="T5" fmla="*/ 551 h 721"/>
                <a:gd name="T6" fmla="*/ 681 w 1362"/>
                <a:gd name="T7" fmla="*/ 721 h 721"/>
                <a:gd name="T8" fmla="*/ 1157 w 1362"/>
                <a:gd name="T9" fmla="*/ 551 h 721"/>
                <a:gd name="T10" fmla="*/ 1352 w 1362"/>
                <a:gd name="T11" fmla="*/ 382 h 721"/>
                <a:gd name="T12" fmla="*/ 1352 w 1362"/>
                <a:gd name="T13" fmla="*/ 339 h 721"/>
                <a:gd name="T14" fmla="*/ 1157 w 1362"/>
                <a:gd name="T15" fmla="*/ 170 h 721"/>
                <a:gd name="T16" fmla="*/ 681 w 1362"/>
                <a:gd name="T17" fmla="*/ 0 h 721"/>
                <a:gd name="T18" fmla="*/ 205 w 1362"/>
                <a:gd name="T19" fmla="*/ 170 h 721"/>
                <a:gd name="T20" fmla="*/ 10 w 1362"/>
                <a:gd name="T21" fmla="*/ 339 h 721"/>
                <a:gd name="T22" fmla="*/ 1283 w 1362"/>
                <a:gd name="T23" fmla="*/ 361 h 721"/>
                <a:gd name="T24" fmla="*/ 957 w 1362"/>
                <a:gd name="T25" fmla="*/ 592 h 721"/>
                <a:gd name="T26" fmla="*/ 1041 w 1362"/>
                <a:gd name="T27" fmla="*/ 361 h 721"/>
                <a:gd name="T28" fmla="*/ 957 w 1362"/>
                <a:gd name="T29" fmla="*/ 129 h 721"/>
                <a:gd name="T30" fmla="*/ 1283 w 1362"/>
                <a:gd name="T31" fmla="*/ 361 h 721"/>
                <a:gd name="T32" fmla="*/ 681 w 1362"/>
                <a:gd name="T33" fmla="*/ 64 h 721"/>
                <a:gd name="T34" fmla="*/ 977 w 1362"/>
                <a:gd name="T35" fmla="*/ 361 h 721"/>
                <a:gd name="T36" fmla="*/ 681 w 1362"/>
                <a:gd name="T37" fmla="*/ 657 h 721"/>
                <a:gd name="T38" fmla="*/ 385 w 1362"/>
                <a:gd name="T39" fmla="*/ 361 h 721"/>
                <a:gd name="T40" fmla="*/ 681 w 1362"/>
                <a:gd name="T41" fmla="*/ 64 h 721"/>
                <a:gd name="T42" fmla="*/ 321 w 1362"/>
                <a:gd name="T43" fmla="*/ 361 h 721"/>
                <a:gd name="T44" fmla="*/ 405 w 1362"/>
                <a:gd name="T45" fmla="*/ 592 h 721"/>
                <a:gd name="T46" fmla="*/ 79 w 1362"/>
                <a:gd name="T47" fmla="*/ 361 h 721"/>
                <a:gd name="T48" fmla="*/ 405 w 1362"/>
                <a:gd name="T49" fmla="*/ 129 h 721"/>
                <a:gd name="T50" fmla="*/ 321 w 1362"/>
                <a:gd name="T51" fmla="*/ 361 h 721"/>
                <a:gd name="T52" fmla="*/ 321 w 1362"/>
                <a:gd name="T53" fmla="*/ 361 h 721"/>
                <a:gd name="T54" fmla="*/ 321 w 1362"/>
                <a:gd name="T55" fmla="*/ 36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62" h="721">
                  <a:moveTo>
                    <a:pt x="10" y="339"/>
                  </a:moveTo>
                  <a:cubicBezTo>
                    <a:pt x="0" y="351"/>
                    <a:pt x="0" y="370"/>
                    <a:pt x="10" y="382"/>
                  </a:cubicBezTo>
                  <a:cubicBezTo>
                    <a:pt x="13" y="385"/>
                    <a:pt x="87" y="468"/>
                    <a:pt x="205" y="551"/>
                  </a:cubicBezTo>
                  <a:cubicBezTo>
                    <a:pt x="364" y="662"/>
                    <a:pt x="528" y="721"/>
                    <a:pt x="681" y="721"/>
                  </a:cubicBezTo>
                  <a:cubicBezTo>
                    <a:pt x="834" y="721"/>
                    <a:pt x="998" y="662"/>
                    <a:pt x="1157" y="551"/>
                  </a:cubicBezTo>
                  <a:cubicBezTo>
                    <a:pt x="1275" y="468"/>
                    <a:pt x="1349" y="385"/>
                    <a:pt x="1352" y="382"/>
                  </a:cubicBezTo>
                  <a:cubicBezTo>
                    <a:pt x="1362" y="370"/>
                    <a:pt x="1362" y="351"/>
                    <a:pt x="1352" y="339"/>
                  </a:cubicBezTo>
                  <a:cubicBezTo>
                    <a:pt x="1349" y="336"/>
                    <a:pt x="1275" y="253"/>
                    <a:pt x="1157" y="170"/>
                  </a:cubicBezTo>
                  <a:cubicBezTo>
                    <a:pt x="998" y="59"/>
                    <a:pt x="834" y="0"/>
                    <a:pt x="681" y="0"/>
                  </a:cubicBezTo>
                  <a:cubicBezTo>
                    <a:pt x="528" y="0"/>
                    <a:pt x="364" y="59"/>
                    <a:pt x="205" y="170"/>
                  </a:cubicBezTo>
                  <a:cubicBezTo>
                    <a:pt x="87" y="253"/>
                    <a:pt x="13" y="336"/>
                    <a:pt x="10" y="339"/>
                  </a:cubicBezTo>
                  <a:close/>
                  <a:moveTo>
                    <a:pt x="1283" y="361"/>
                  </a:moveTo>
                  <a:cubicBezTo>
                    <a:pt x="1237" y="407"/>
                    <a:pt x="1116" y="520"/>
                    <a:pt x="957" y="592"/>
                  </a:cubicBezTo>
                  <a:cubicBezTo>
                    <a:pt x="1010" y="529"/>
                    <a:pt x="1041" y="448"/>
                    <a:pt x="1041" y="361"/>
                  </a:cubicBezTo>
                  <a:cubicBezTo>
                    <a:pt x="1041" y="273"/>
                    <a:pt x="1010" y="192"/>
                    <a:pt x="957" y="129"/>
                  </a:cubicBezTo>
                  <a:cubicBezTo>
                    <a:pt x="1116" y="201"/>
                    <a:pt x="1237" y="314"/>
                    <a:pt x="1283" y="361"/>
                  </a:cubicBezTo>
                  <a:close/>
                  <a:moveTo>
                    <a:pt x="681" y="64"/>
                  </a:moveTo>
                  <a:cubicBezTo>
                    <a:pt x="844" y="64"/>
                    <a:pt x="977" y="197"/>
                    <a:pt x="977" y="361"/>
                  </a:cubicBezTo>
                  <a:cubicBezTo>
                    <a:pt x="977" y="524"/>
                    <a:pt x="844" y="657"/>
                    <a:pt x="681" y="657"/>
                  </a:cubicBezTo>
                  <a:cubicBezTo>
                    <a:pt x="518" y="657"/>
                    <a:pt x="385" y="524"/>
                    <a:pt x="385" y="361"/>
                  </a:cubicBezTo>
                  <a:cubicBezTo>
                    <a:pt x="385" y="197"/>
                    <a:pt x="518" y="64"/>
                    <a:pt x="681" y="64"/>
                  </a:cubicBezTo>
                  <a:close/>
                  <a:moveTo>
                    <a:pt x="321" y="361"/>
                  </a:moveTo>
                  <a:cubicBezTo>
                    <a:pt x="321" y="448"/>
                    <a:pt x="352" y="529"/>
                    <a:pt x="405" y="592"/>
                  </a:cubicBezTo>
                  <a:cubicBezTo>
                    <a:pt x="246" y="520"/>
                    <a:pt x="125" y="407"/>
                    <a:pt x="79" y="361"/>
                  </a:cubicBezTo>
                  <a:cubicBezTo>
                    <a:pt x="125" y="314"/>
                    <a:pt x="246" y="201"/>
                    <a:pt x="405" y="129"/>
                  </a:cubicBezTo>
                  <a:cubicBezTo>
                    <a:pt x="352" y="192"/>
                    <a:pt x="321" y="273"/>
                    <a:pt x="321" y="361"/>
                  </a:cubicBezTo>
                  <a:close/>
                  <a:moveTo>
                    <a:pt x="321" y="361"/>
                  </a:moveTo>
                  <a:cubicBezTo>
                    <a:pt x="321" y="361"/>
                    <a:pt x="321" y="361"/>
                    <a:pt x="321" y="3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1" name="Freeform 32"/>
            <p:cNvSpPr>
              <a:spLocks noEditPoints="1"/>
            </p:cNvSpPr>
            <p:nvPr/>
          </p:nvSpPr>
          <p:spPr bwMode="auto">
            <a:xfrm>
              <a:off x="962585" y="3246438"/>
              <a:ext cx="1752600" cy="1614488"/>
            </a:xfrm>
            <a:custGeom>
              <a:avLst/>
              <a:gdLst>
                <a:gd name="T0" fmla="*/ 1606 w 1638"/>
                <a:gd name="T1" fmla="*/ 0 h 1510"/>
                <a:gd name="T2" fmla="*/ 32 w 1638"/>
                <a:gd name="T3" fmla="*/ 0 h 1510"/>
                <a:gd name="T4" fmla="*/ 0 w 1638"/>
                <a:gd name="T5" fmla="*/ 32 h 1510"/>
                <a:gd name="T6" fmla="*/ 0 w 1638"/>
                <a:gd name="T7" fmla="*/ 1478 h 1510"/>
                <a:gd name="T8" fmla="*/ 32 w 1638"/>
                <a:gd name="T9" fmla="*/ 1510 h 1510"/>
                <a:gd name="T10" fmla="*/ 1606 w 1638"/>
                <a:gd name="T11" fmla="*/ 1510 h 1510"/>
                <a:gd name="T12" fmla="*/ 1638 w 1638"/>
                <a:gd name="T13" fmla="*/ 1478 h 1510"/>
                <a:gd name="T14" fmla="*/ 1638 w 1638"/>
                <a:gd name="T15" fmla="*/ 32 h 1510"/>
                <a:gd name="T16" fmla="*/ 1606 w 1638"/>
                <a:gd name="T17" fmla="*/ 0 h 1510"/>
                <a:gd name="T18" fmla="*/ 446 w 1638"/>
                <a:gd name="T19" fmla="*/ 64 h 1510"/>
                <a:gd name="T20" fmla="*/ 763 w 1638"/>
                <a:gd name="T21" fmla="*/ 64 h 1510"/>
                <a:gd name="T22" fmla="*/ 763 w 1638"/>
                <a:gd name="T23" fmla="*/ 201 h 1510"/>
                <a:gd name="T24" fmla="*/ 446 w 1638"/>
                <a:gd name="T25" fmla="*/ 201 h 1510"/>
                <a:gd name="T26" fmla="*/ 446 w 1638"/>
                <a:gd name="T27" fmla="*/ 64 h 1510"/>
                <a:gd name="T28" fmla="*/ 1574 w 1638"/>
                <a:gd name="T29" fmla="*/ 1446 h 1510"/>
                <a:gd name="T30" fmla="*/ 64 w 1638"/>
                <a:gd name="T31" fmla="*/ 1446 h 1510"/>
                <a:gd name="T32" fmla="*/ 64 w 1638"/>
                <a:gd name="T33" fmla="*/ 64 h 1510"/>
                <a:gd name="T34" fmla="*/ 381 w 1638"/>
                <a:gd name="T35" fmla="*/ 64 h 1510"/>
                <a:gd name="T36" fmla="*/ 381 w 1638"/>
                <a:gd name="T37" fmla="*/ 233 h 1510"/>
                <a:gd name="T38" fmla="*/ 413 w 1638"/>
                <a:gd name="T39" fmla="*/ 265 h 1510"/>
                <a:gd name="T40" fmla="*/ 1574 w 1638"/>
                <a:gd name="T41" fmla="*/ 265 h 1510"/>
                <a:gd name="T42" fmla="*/ 1574 w 1638"/>
                <a:gd name="T43" fmla="*/ 1446 h 1510"/>
                <a:gd name="T44" fmla="*/ 1574 w 1638"/>
                <a:gd name="T45" fmla="*/ 201 h 1510"/>
                <a:gd name="T46" fmla="*/ 827 w 1638"/>
                <a:gd name="T47" fmla="*/ 201 h 1510"/>
                <a:gd name="T48" fmla="*/ 827 w 1638"/>
                <a:gd name="T49" fmla="*/ 64 h 1510"/>
                <a:gd name="T50" fmla="*/ 1574 w 1638"/>
                <a:gd name="T51" fmla="*/ 64 h 1510"/>
                <a:gd name="T52" fmla="*/ 1574 w 1638"/>
                <a:gd name="T53" fmla="*/ 201 h 1510"/>
                <a:gd name="T54" fmla="*/ 1574 w 1638"/>
                <a:gd name="T55" fmla="*/ 201 h 1510"/>
                <a:gd name="T56" fmla="*/ 1574 w 1638"/>
                <a:gd name="T57" fmla="*/ 201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8" h="1510">
                  <a:moveTo>
                    <a:pt x="160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1478"/>
                    <a:pt x="0" y="1478"/>
                    <a:pt x="0" y="1478"/>
                  </a:cubicBezTo>
                  <a:cubicBezTo>
                    <a:pt x="0" y="1496"/>
                    <a:pt x="14" y="1510"/>
                    <a:pt x="32" y="1510"/>
                  </a:cubicBezTo>
                  <a:cubicBezTo>
                    <a:pt x="1606" y="1510"/>
                    <a:pt x="1606" y="1510"/>
                    <a:pt x="1606" y="1510"/>
                  </a:cubicBezTo>
                  <a:cubicBezTo>
                    <a:pt x="1624" y="1510"/>
                    <a:pt x="1638" y="1496"/>
                    <a:pt x="1638" y="1478"/>
                  </a:cubicBezTo>
                  <a:cubicBezTo>
                    <a:pt x="1638" y="32"/>
                    <a:pt x="1638" y="32"/>
                    <a:pt x="1638" y="32"/>
                  </a:cubicBezTo>
                  <a:cubicBezTo>
                    <a:pt x="1638" y="14"/>
                    <a:pt x="1624" y="0"/>
                    <a:pt x="1606" y="0"/>
                  </a:cubicBezTo>
                  <a:close/>
                  <a:moveTo>
                    <a:pt x="446" y="64"/>
                  </a:moveTo>
                  <a:cubicBezTo>
                    <a:pt x="763" y="64"/>
                    <a:pt x="763" y="64"/>
                    <a:pt x="763" y="64"/>
                  </a:cubicBezTo>
                  <a:cubicBezTo>
                    <a:pt x="763" y="201"/>
                    <a:pt x="763" y="201"/>
                    <a:pt x="763" y="201"/>
                  </a:cubicBezTo>
                  <a:cubicBezTo>
                    <a:pt x="446" y="201"/>
                    <a:pt x="446" y="201"/>
                    <a:pt x="446" y="201"/>
                  </a:cubicBezTo>
                  <a:lnTo>
                    <a:pt x="446" y="64"/>
                  </a:lnTo>
                  <a:close/>
                  <a:moveTo>
                    <a:pt x="1574" y="1446"/>
                  </a:moveTo>
                  <a:cubicBezTo>
                    <a:pt x="64" y="1446"/>
                    <a:pt x="64" y="1446"/>
                    <a:pt x="64" y="1446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381" y="64"/>
                    <a:pt x="381" y="64"/>
                    <a:pt x="381" y="64"/>
                  </a:cubicBezTo>
                  <a:cubicBezTo>
                    <a:pt x="381" y="233"/>
                    <a:pt x="381" y="233"/>
                    <a:pt x="381" y="233"/>
                  </a:cubicBezTo>
                  <a:cubicBezTo>
                    <a:pt x="381" y="251"/>
                    <a:pt x="396" y="265"/>
                    <a:pt x="413" y="265"/>
                  </a:cubicBezTo>
                  <a:cubicBezTo>
                    <a:pt x="1574" y="265"/>
                    <a:pt x="1574" y="265"/>
                    <a:pt x="1574" y="265"/>
                  </a:cubicBezTo>
                  <a:cubicBezTo>
                    <a:pt x="1574" y="1446"/>
                    <a:pt x="1574" y="1446"/>
                    <a:pt x="1574" y="1446"/>
                  </a:cubicBezTo>
                  <a:close/>
                  <a:moveTo>
                    <a:pt x="1574" y="201"/>
                  </a:moveTo>
                  <a:cubicBezTo>
                    <a:pt x="827" y="201"/>
                    <a:pt x="827" y="201"/>
                    <a:pt x="827" y="201"/>
                  </a:cubicBezTo>
                  <a:cubicBezTo>
                    <a:pt x="827" y="64"/>
                    <a:pt x="827" y="64"/>
                    <a:pt x="827" y="64"/>
                  </a:cubicBezTo>
                  <a:cubicBezTo>
                    <a:pt x="1574" y="64"/>
                    <a:pt x="1574" y="64"/>
                    <a:pt x="1574" y="64"/>
                  </a:cubicBezTo>
                  <a:lnTo>
                    <a:pt x="1574" y="201"/>
                  </a:lnTo>
                  <a:close/>
                  <a:moveTo>
                    <a:pt x="1574" y="201"/>
                  </a:moveTo>
                  <a:cubicBezTo>
                    <a:pt x="1574" y="201"/>
                    <a:pt x="1574" y="201"/>
                    <a:pt x="1574" y="2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2" name="Freeform 33"/>
            <p:cNvSpPr>
              <a:spLocks noEditPoints="1"/>
            </p:cNvSpPr>
            <p:nvPr/>
          </p:nvSpPr>
          <p:spPr bwMode="auto">
            <a:xfrm>
              <a:off x="2505076" y="3354388"/>
              <a:ext cx="69850" cy="68263"/>
            </a:xfrm>
            <a:custGeom>
              <a:avLst/>
              <a:gdLst>
                <a:gd name="T0" fmla="*/ 64 w 64"/>
                <a:gd name="T1" fmla="*/ 33 h 65"/>
                <a:gd name="T2" fmla="*/ 32 w 64"/>
                <a:gd name="T3" fmla="*/ 65 h 65"/>
                <a:gd name="T4" fmla="*/ 0 w 64"/>
                <a:gd name="T5" fmla="*/ 33 h 65"/>
                <a:gd name="T6" fmla="*/ 32 w 64"/>
                <a:gd name="T7" fmla="*/ 0 h 65"/>
                <a:gd name="T8" fmla="*/ 64 w 64"/>
                <a:gd name="T9" fmla="*/ 33 h 65"/>
                <a:gd name="T10" fmla="*/ 64 w 64"/>
                <a:gd name="T11" fmla="*/ 33 h 65"/>
                <a:gd name="T12" fmla="*/ 64 w 64"/>
                <a:gd name="T1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5">
                  <a:moveTo>
                    <a:pt x="64" y="33"/>
                  </a:moveTo>
                  <a:cubicBezTo>
                    <a:pt x="64" y="50"/>
                    <a:pt x="49" y="65"/>
                    <a:pt x="32" y="65"/>
                  </a:cubicBezTo>
                  <a:cubicBezTo>
                    <a:pt x="14" y="65"/>
                    <a:pt x="0" y="50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49" y="0"/>
                    <a:pt x="64" y="15"/>
                    <a:pt x="64" y="33"/>
                  </a:cubicBezTo>
                  <a:close/>
                  <a:moveTo>
                    <a:pt x="64" y="33"/>
                  </a:moveTo>
                  <a:cubicBezTo>
                    <a:pt x="64" y="33"/>
                    <a:pt x="64" y="33"/>
                    <a:pt x="6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3" name="Freeform 34"/>
            <p:cNvSpPr>
              <a:spLocks noEditPoints="1"/>
            </p:cNvSpPr>
            <p:nvPr/>
          </p:nvSpPr>
          <p:spPr bwMode="auto">
            <a:xfrm>
              <a:off x="2389188" y="3354388"/>
              <a:ext cx="68263" cy="68263"/>
            </a:xfrm>
            <a:custGeom>
              <a:avLst/>
              <a:gdLst>
                <a:gd name="T0" fmla="*/ 64 w 64"/>
                <a:gd name="T1" fmla="*/ 33 h 65"/>
                <a:gd name="T2" fmla="*/ 32 w 64"/>
                <a:gd name="T3" fmla="*/ 65 h 65"/>
                <a:gd name="T4" fmla="*/ 0 w 64"/>
                <a:gd name="T5" fmla="*/ 33 h 65"/>
                <a:gd name="T6" fmla="*/ 32 w 64"/>
                <a:gd name="T7" fmla="*/ 0 h 65"/>
                <a:gd name="T8" fmla="*/ 64 w 64"/>
                <a:gd name="T9" fmla="*/ 33 h 65"/>
                <a:gd name="T10" fmla="*/ 64 w 64"/>
                <a:gd name="T11" fmla="*/ 33 h 65"/>
                <a:gd name="T12" fmla="*/ 64 w 64"/>
                <a:gd name="T1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5">
                  <a:moveTo>
                    <a:pt x="64" y="33"/>
                  </a:moveTo>
                  <a:cubicBezTo>
                    <a:pt x="64" y="50"/>
                    <a:pt x="50" y="65"/>
                    <a:pt x="32" y="65"/>
                  </a:cubicBezTo>
                  <a:cubicBezTo>
                    <a:pt x="15" y="65"/>
                    <a:pt x="0" y="50"/>
                    <a:pt x="0" y="33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50" y="0"/>
                    <a:pt x="64" y="15"/>
                    <a:pt x="64" y="33"/>
                  </a:cubicBezTo>
                  <a:close/>
                  <a:moveTo>
                    <a:pt x="64" y="33"/>
                  </a:moveTo>
                  <a:cubicBezTo>
                    <a:pt x="64" y="33"/>
                    <a:pt x="64" y="33"/>
                    <a:pt x="6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4" name="Freeform 35"/>
            <p:cNvSpPr>
              <a:spLocks noEditPoints="1"/>
            </p:cNvSpPr>
            <p:nvPr/>
          </p:nvSpPr>
          <p:spPr bwMode="auto">
            <a:xfrm>
              <a:off x="2290763" y="3354388"/>
              <a:ext cx="68263" cy="68263"/>
            </a:xfrm>
            <a:custGeom>
              <a:avLst/>
              <a:gdLst>
                <a:gd name="T0" fmla="*/ 64 w 64"/>
                <a:gd name="T1" fmla="*/ 33 h 65"/>
                <a:gd name="T2" fmla="*/ 32 w 64"/>
                <a:gd name="T3" fmla="*/ 65 h 65"/>
                <a:gd name="T4" fmla="*/ 0 w 64"/>
                <a:gd name="T5" fmla="*/ 33 h 65"/>
                <a:gd name="T6" fmla="*/ 32 w 64"/>
                <a:gd name="T7" fmla="*/ 0 h 65"/>
                <a:gd name="T8" fmla="*/ 64 w 64"/>
                <a:gd name="T9" fmla="*/ 33 h 65"/>
                <a:gd name="T10" fmla="*/ 64 w 64"/>
                <a:gd name="T11" fmla="*/ 33 h 65"/>
                <a:gd name="T12" fmla="*/ 64 w 64"/>
                <a:gd name="T1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5">
                  <a:moveTo>
                    <a:pt x="64" y="33"/>
                  </a:moveTo>
                  <a:cubicBezTo>
                    <a:pt x="64" y="50"/>
                    <a:pt x="50" y="65"/>
                    <a:pt x="32" y="65"/>
                  </a:cubicBezTo>
                  <a:cubicBezTo>
                    <a:pt x="14" y="65"/>
                    <a:pt x="0" y="50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50" y="0"/>
                    <a:pt x="64" y="15"/>
                    <a:pt x="64" y="33"/>
                  </a:cubicBezTo>
                  <a:close/>
                  <a:moveTo>
                    <a:pt x="64" y="33"/>
                  </a:moveTo>
                  <a:cubicBezTo>
                    <a:pt x="64" y="33"/>
                    <a:pt x="64" y="33"/>
                    <a:pt x="6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5" name="Rectangle 36"/>
            <p:cNvSpPr>
              <a:spLocks noChangeArrowheads="1"/>
            </p:cNvSpPr>
            <p:nvPr/>
          </p:nvSpPr>
          <p:spPr bwMode="auto">
            <a:xfrm>
              <a:off x="1062038" y="3354388"/>
              <a:ext cx="227013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6" name="Rectangle 37"/>
            <p:cNvSpPr>
              <a:spLocks noChangeArrowheads="1"/>
            </p:cNvSpPr>
            <p:nvPr/>
          </p:nvSpPr>
          <p:spPr bwMode="auto">
            <a:xfrm>
              <a:off x="1470026" y="3354388"/>
              <a:ext cx="635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7" name="Rectangle 38"/>
            <p:cNvSpPr>
              <a:spLocks noChangeArrowheads="1"/>
            </p:cNvSpPr>
            <p:nvPr/>
          </p:nvSpPr>
          <p:spPr bwMode="auto">
            <a:xfrm>
              <a:off x="1576388" y="3354388"/>
              <a:ext cx="134938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sp>
          <p:nvSpPr>
            <p:cNvPr id="108" name="Freeform 39"/>
            <p:cNvSpPr>
              <a:spLocks noEditPoints="1"/>
            </p:cNvSpPr>
            <p:nvPr/>
          </p:nvSpPr>
          <p:spPr bwMode="auto">
            <a:xfrm>
              <a:off x="1635126" y="3987800"/>
              <a:ext cx="365125" cy="361950"/>
            </a:xfrm>
            <a:custGeom>
              <a:avLst/>
              <a:gdLst>
                <a:gd name="T0" fmla="*/ 170 w 340"/>
                <a:gd name="T1" fmla="*/ 339 h 339"/>
                <a:gd name="T2" fmla="*/ 340 w 340"/>
                <a:gd name="T3" fmla="*/ 170 h 339"/>
                <a:gd name="T4" fmla="*/ 170 w 340"/>
                <a:gd name="T5" fmla="*/ 0 h 339"/>
                <a:gd name="T6" fmla="*/ 0 w 340"/>
                <a:gd name="T7" fmla="*/ 170 h 339"/>
                <a:gd name="T8" fmla="*/ 170 w 340"/>
                <a:gd name="T9" fmla="*/ 339 h 339"/>
                <a:gd name="T10" fmla="*/ 170 w 340"/>
                <a:gd name="T11" fmla="*/ 64 h 339"/>
                <a:gd name="T12" fmla="*/ 276 w 340"/>
                <a:gd name="T13" fmla="*/ 170 h 339"/>
                <a:gd name="T14" fmla="*/ 170 w 340"/>
                <a:gd name="T15" fmla="*/ 275 h 339"/>
                <a:gd name="T16" fmla="*/ 65 w 340"/>
                <a:gd name="T17" fmla="*/ 170 h 339"/>
                <a:gd name="T18" fmla="*/ 170 w 340"/>
                <a:gd name="T19" fmla="*/ 64 h 339"/>
                <a:gd name="T20" fmla="*/ 170 w 340"/>
                <a:gd name="T21" fmla="*/ 64 h 339"/>
                <a:gd name="T22" fmla="*/ 170 w 340"/>
                <a:gd name="T23" fmla="*/ 6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39">
                  <a:moveTo>
                    <a:pt x="170" y="339"/>
                  </a:moveTo>
                  <a:cubicBezTo>
                    <a:pt x="264" y="339"/>
                    <a:pt x="340" y="263"/>
                    <a:pt x="340" y="170"/>
                  </a:cubicBezTo>
                  <a:cubicBezTo>
                    <a:pt x="340" y="76"/>
                    <a:pt x="264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3"/>
                    <a:pt x="76" y="339"/>
                    <a:pt x="170" y="339"/>
                  </a:cubicBezTo>
                  <a:close/>
                  <a:moveTo>
                    <a:pt x="170" y="64"/>
                  </a:moveTo>
                  <a:cubicBezTo>
                    <a:pt x="228" y="64"/>
                    <a:pt x="276" y="111"/>
                    <a:pt x="276" y="170"/>
                  </a:cubicBezTo>
                  <a:cubicBezTo>
                    <a:pt x="276" y="228"/>
                    <a:pt x="228" y="275"/>
                    <a:pt x="170" y="275"/>
                  </a:cubicBezTo>
                  <a:cubicBezTo>
                    <a:pt x="112" y="275"/>
                    <a:pt x="65" y="228"/>
                    <a:pt x="65" y="170"/>
                  </a:cubicBezTo>
                  <a:cubicBezTo>
                    <a:pt x="65" y="111"/>
                    <a:pt x="112" y="64"/>
                    <a:pt x="170" y="64"/>
                  </a:cubicBezTo>
                  <a:close/>
                  <a:moveTo>
                    <a:pt x="170" y="64"/>
                  </a:moveTo>
                  <a:cubicBezTo>
                    <a:pt x="170" y="64"/>
                    <a:pt x="170" y="64"/>
                    <a:pt x="170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88686" y="4329183"/>
            <a:ext cx="3807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j-lt"/>
              </a:rPr>
              <a:t>ОФОРМЛЕНИЕ  БИБЛИОГРАФИЧЕСКИХ ССЫЛОК В СООТВЕТСТВИИ С  ГОСТ Р 7.0.5-2008</a:t>
            </a: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951242" y="2382732"/>
            <a:ext cx="3770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j-lt"/>
              </a:rPr>
              <a:t>ИСПОЛЬЗОВАНИЕ ПРОГРАММНОГО ОБЕСПЕЧЕНИЯ ДЛЯ ПРОВЕРКИ НА АНТИПЛАГИАТ</a:t>
            </a: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  <p:grpSp>
        <p:nvGrpSpPr>
          <p:cNvPr id="121" name="Group 129"/>
          <p:cNvGrpSpPr/>
          <p:nvPr/>
        </p:nvGrpSpPr>
        <p:grpSpPr>
          <a:xfrm>
            <a:off x="4039353" y="4505744"/>
            <a:ext cx="572712" cy="96102"/>
            <a:chOff x="4401321" y="2898955"/>
            <a:chExt cx="572712" cy="96102"/>
          </a:xfrm>
        </p:grpSpPr>
        <p:sp>
          <p:nvSpPr>
            <p:cNvPr id="122" name="Oval 130"/>
            <p:cNvSpPr/>
            <p:nvPr/>
          </p:nvSpPr>
          <p:spPr>
            <a:xfrm>
              <a:off x="4401321" y="2898955"/>
              <a:ext cx="96104" cy="96102"/>
            </a:xfrm>
            <a:prstGeom prst="ellipse">
              <a:avLst/>
            </a:prstGeom>
            <a:solidFill>
              <a:srgbClr val="FCB12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cxnSp>
          <p:nvCxnSpPr>
            <p:cNvPr id="123" name="Straight Connector 131"/>
            <p:cNvCxnSpPr>
              <a:cxnSpLocks/>
              <a:stCxn id="122" idx="6"/>
            </p:cNvCxnSpPr>
            <p:nvPr/>
          </p:nvCxnSpPr>
          <p:spPr>
            <a:xfrm>
              <a:off x="4497425" y="2947006"/>
              <a:ext cx="476608" cy="0"/>
            </a:xfrm>
            <a:prstGeom prst="line">
              <a:avLst/>
            </a:prstGeom>
            <a:noFill/>
            <a:ln w="6350" cap="flat" cmpd="sng" algn="ctr">
              <a:solidFill>
                <a:srgbClr val="FCB123"/>
              </a:solidFill>
              <a:prstDash val="solid"/>
              <a:miter lim="800000"/>
            </a:ln>
            <a:effectLst/>
          </p:spPr>
        </p:cxnSp>
      </p:grpSp>
      <p:grpSp>
        <p:nvGrpSpPr>
          <p:cNvPr id="124" name="Group 132"/>
          <p:cNvGrpSpPr/>
          <p:nvPr/>
        </p:nvGrpSpPr>
        <p:grpSpPr>
          <a:xfrm rot="10800000">
            <a:off x="7380074" y="2528512"/>
            <a:ext cx="572712" cy="96102"/>
            <a:chOff x="4401321" y="2898955"/>
            <a:chExt cx="572712" cy="96102"/>
          </a:xfrm>
        </p:grpSpPr>
        <p:sp>
          <p:nvSpPr>
            <p:cNvPr id="125" name="Oval 133"/>
            <p:cNvSpPr/>
            <p:nvPr/>
          </p:nvSpPr>
          <p:spPr>
            <a:xfrm>
              <a:off x="4401321" y="2898955"/>
              <a:ext cx="96104" cy="96102"/>
            </a:xfrm>
            <a:prstGeom prst="ellipse">
              <a:avLst/>
            </a:prstGeom>
            <a:solidFill>
              <a:srgbClr val="288791"/>
            </a:solidFill>
            <a:ln w="12700" cap="flat" cmpd="sng" algn="ctr">
              <a:solidFill>
                <a:srgbClr val="28879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</a:endParaRPr>
            </a:p>
          </p:txBody>
        </p:sp>
        <p:cxnSp>
          <p:nvCxnSpPr>
            <p:cNvPr id="126" name="Straight Connector 134"/>
            <p:cNvCxnSpPr>
              <a:cxnSpLocks/>
              <a:stCxn id="125" idx="6"/>
            </p:cNvCxnSpPr>
            <p:nvPr/>
          </p:nvCxnSpPr>
          <p:spPr>
            <a:xfrm>
              <a:off x="4497425" y="2947006"/>
              <a:ext cx="476608" cy="0"/>
            </a:xfrm>
            <a:prstGeom prst="line">
              <a:avLst/>
            </a:prstGeom>
            <a:noFill/>
            <a:ln w="6350" cap="flat" cmpd="sng" algn="ctr">
              <a:solidFill>
                <a:srgbClr val="288791"/>
              </a:solidFill>
              <a:prstDash val="solid"/>
              <a:miter lim="800000"/>
            </a:ln>
            <a:effectLst/>
          </p:spPr>
        </p:cxnSp>
      </p:grp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8" name="Group 13">
            <a:extLst>
              <a:ext uri="{FF2B5EF4-FFF2-40B4-BE49-F238E27FC236}">
                <a16:creationId xmlns:a16="http://schemas.microsoft.com/office/drawing/2014/main" xmlns="" id="{B4C34A08-447E-45D4-8005-5A9F61BC95BF}"/>
              </a:ext>
            </a:extLst>
          </p:cNvPr>
          <p:cNvGrpSpPr/>
          <p:nvPr/>
        </p:nvGrpSpPr>
        <p:grpSpPr>
          <a:xfrm>
            <a:off x="10145387" y="3432423"/>
            <a:ext cx="1592036" cy="907173"/>
            <a:chOff x="10137828" y="3429000"/>
            <a:chExt cx="1592036" cy="907173"/>
          </a:xfrm>
          <a:effectLst>
            <a:outerShdw blurRad="254000" dist="165100" dir="10200000" algn="tr" rotWithShape="0">
              <a:prstClr val="black">
                <a:alpha val="40000"/>
              </a:prstClr>
            </a:outerShdw>
          </a:effectLst>
        </p:grpSpPr>
        <p:sp>
          <p:nvSpPr>
            <p:cNvPr id="139" name="Freeform: Shape 14">
              <a:extLst>
                <a:ext uri="{FF2B5EF4-FFF2-40B4-BE49-F238E27FC236}">
                  <a16:creationId xmlns:a16="http://schemas.microsoft.com/office/drawing/2014/main" xmlns="" id="{43A65733-D07A-45E7-B193-2B358B0A66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99754" y="3429000"/>
              <a:ext cx="1430110" cy="907173"/>
            </a:xfrm>
            <a:custGeom>
              <a:avLst/>
              <a:gdLst>
                <a:gd name="connsiteX0" fmla="*/ 1592035 w 1592035"/>
                <a:gd name="connsiteY0" fmla="*/ 0 h 907173"/>
                <a:gd name="connsiteX1" fmla="*/ 1009194 w 1592035"/>
                <a:gd name="connsiteY1" fmla="*/ 822910 h 907173"/>
                <a:gd name="connsiteX2" fmla="*/ 748687 w 1592035"/>
                <a:gd name="connsiteY2" fmla="*/ 707391 h 907173"/>
                <a:gd name="connsiteX3" fmla="*/ 638110 w 1592035"/>
                <a:gd name="connsiteY3" fmla="*/ 800142 h 907173"/>
                <a:gd name="connsiteX4" fmla="*/ 510957 w 1592035"/>
                <a:gd name="connsiteY4" fmla="*/ 907173 h 907173"/>
                <a:gd name="connsiteX5" fmla="*/ 511392 w 1592035"/>
                <a:gd name="connsiteY5" fmla="*/ 906432 h 907173"/>
                <a:gd name="connsiteX6" fmla="*/ 510508 w 1592035"/>
                <a:gd name="connsiteY6" fmla="*/ 907173 h 907173"/>
                <a:gd name="connsiteX7" fmla="*/ 335259 w 1592035"/>
                <a:gd name="connsiteY7" fmla="*/ 551569 h 907173"/>
                <a:gd name="connsiteX8" fmla="*/ 412639 w 1592035"/>
                <a:gd name="connsiteY8" fmla="*/ 517609 h 907173"/>
                <a:gd name="connsiteX9" fmla="*/ 411802 w 1592035"/>
                <a:gd name="connsiteY9" fmla="*/ 516588 h 907173"/>
                <a:gd name="connsiteX10" fmla="*/ 334552 w 1592035"/>
                <a:gd name="connsiteY10" fmla="*/ 550400 h 907173"/>
                <a:gd name="connsiteX11" fmla="*/ 0 w 1592035"/>
                <a:gd name="connsiteY11" fmla="*/ 444347 h 907173"/>
                <a:gd name="connsiteX12" fmla="*/ 1592035 w 1592035"/>
                <a:gd name="connsiteY12" fmla="*/ 0 h 907173"/>
                <a:gd name="connsiteX13" fmla="*/ 929011 w 1592035"/>
                <a:gd name="connsiteY13" fmla="*/ 290206 h 907173"/>
                <a:gd name="connsiteX14" fmla="*/ 930279 w 1592035"/>
                <a:gd name="connsiteY14" fmla="*/ 290429 h 907173"/>
                <a:gd name="connsiteX0" fmla="*/ 1592035 w 1592035"/>
                <a:gd name="connsiteY0" fmla="*/ 0 h 907173"/>
                <a:gd name="connsiteX1" fmla="*/ 1009194 w 1592035"/>
                <a:gd name="connsiteY1" fmla="*/ 822910 h 907173"/>
                <a:gd name="connsiteX2" fmla="*/ 748687 w 1592035"/>
                <a:gd name="connsiteY2" fmla="*/ 707391 h 907173"/>
                <a:gd name="connsiteX3" fmla="*/ 638110 w 1592035"/>
                <a:gd name="connsiteY3" fmla="*/ 800142 h 907173"/>
                <a:gd name="connsiteX4" fmla="*/ 510957 w 1592035"/>
                <a:gd name="connsiteY4" fmla="*/ 907173 h 907173"/>
                <a:gd name="connsiteX5" fmla="*/ 511392 w 1592035"/>
                <a:gd name="connsiteY5" fmla="*/ 906432 h 907173"/>
                <a:gd name="connsiteX6" fmla="*/ 510508 w 1592035"/>
                <a:gd name="connsiteY6" fmla="*/ 907173 h 907173"/>
                <a:gd name="connsiteX7" fmla="*/ 335259 w 1592035"/>
                <a:gd name="connsiteY7" fmla="*/ 551569 h 907173"/>
                <a:gd name="connsiteX8" fmla="*/ 412639 w 1592035"/>
                <a:gd name="connsiteY8" fmla="*/ 517609 h 907173"/>
                <a:gd name="connsiteX9" fmla="*/ 411802 w 1592035"/>
                <a:gd name="connsiteY9" fmla="*/ 516588 h 907173"/>
                <a:gd name="connsiteX10" fmla="*/ 334552 w 1592035"/>
                <a:gd name="connsiteY10" fmla="*/ 550400 h 907173"/>
                <a:gd name="connsiteX11" fmla="*/ 0 w 1592035"/>
                <a:gd name="connsiteY11" fmla="*/ 444347 h 907173"/>
                <a:gd name="connsiteX12" fmla="*/ 1592035 w 1592035"/>
                <a:gd name="connsiteY12" fmla="*/ 0 h 907173"/>
                <a:gd name="connsiteX13" fmla="*/ 929011 w 1592035"/>
                <a:gd name="connsiteY13" fmla="*/ 290206 h 907173"/>
                <a:gd name="connsiteX14" fmla="*/ 1592035 w 1592035"/>
                <a:gd name="connsiteY14" fmla="*/ 0 h 907173"/>
                <a:gd name="connsiteX0" fmla="*/ 1592035 w 1592035"/>
                <a:gd name="connsiteY0" fmla="*/ 0 h 907173"/>
                <a:gd name="connsiteX1" fmla="*/ 1009194 w 1592035"/>
                <a:gd name="connsiteY1" fmla="*/ 822910 h 907173"/>
                <a:gd name="connsiteX2" fmla="*/ 748687 w 1592035"/>
                <a:gd name="connsiteY2" fmla="*/ 707391 h 907173"/>
                <a:gd name="connsiteX3" fmla="*/ 638110 w 1592035"/>
                <a:gd name="connsiteY3" fmla="*/ 800142 h 907173"/>
                <a:gd name="connsiteX4" fmla="*/ 510957 w 1592035"/>
                <a:gd name="connsiteY4" fmla="*/ 907173 h 907173"/>
                <a:gd name="connsiteX5" fmla="*/ 511392 w 1592035"/>
                <a:gd name="connsiteY5" fmla="*/ 906432 h 907173"/>
                <a:gd name="connsiteX6" fmla="*/ 510508 w 1592035"/>
                <a:gd name="connsiteY6" fmla="*/ 907173 h 907173"/>
                <a:gd name="connsiteX7" fmla="*/ 335259 w 1592035"/>
                <a:gd name="connsiteY7" fmla="*/ 551569 h 907173"/>
                <a:gd name="connsiteX8" fmla="*/ 412639 w 1592035"/>
                <a:gd name="connsiteY8" fmla="*/ 517609 h 907173"/>
                <a:gd name="connsiteX9" fmla="*/ 411802 w 1592035"/>
                <a:gd name="connsiteY9" fmla="*/ 516588 h 907173"/>
                <a:gd name="connsiteX10" fmla="*/ 334552 w 1592035"/>
                <a:gd name="connsiteY10" fmla="*/ 550400 h 907173"/>
                <a:gd name="connsiteX11" fmla="*/ 0 w 1592035"/>
                <a:gd name="connsiteY11" fmla="*/ 444347 h 907173"/>
                <a:gd name="connsiteX12" fmla="*/ 1592035 w 1592035"/>
                <a:gd name="connsiteY12" fmla="*/ 0 h 907173"/>
                <a:gd name="connsiteX13" fmla="*/ 1592035 w 1592035"/>
                <a:gd name="connsiteY13" fmla="*/ 0 h 907173"/>
                <a:gd name="connsiteX0" fmla="*/ 1592035 w 1592035"/>
                <a:gd name="connsiteY0" fmla="*/ 0 h 907173"/>
                <a:gd name="connsiteX1" fmla="*/ 1009194 w 1592035"/>
                <a:gd name="connsiteY1" fmla="*/ 822910 h 907173"/>
                <a:gd name="connsiteX2" fmla="*/ 748687 w 1592035"/>
                <a:gd name="connsiteY2" fmla="*/ 707391 h 907173"/>
                <a:gd name="connsiteX3" fmla="*/ 638110 w 1592035"/>
                <a:gd name="connsiteY3" fmla="*/ 800142 h 907173"/>
                <a:gd name="connsiteX4" fmla="*/ 510957 w 1592035"/>
                <a:gd name="connsiteY4" fmla="*/ 907173 h 907173"/>
                <a:gd name="connsiteX5" fmla="*/ 511392 w 1592035"/>
                <a:gd name="connsiteY5" fmla="*/ 906432 h 907173"/>
                <a:gd name="connsiteX6" fmla="*/ 510508 w 1592035"/>
                <a:gd name="connsiteY6" fmla="*/ 907173 h 907173"/>
                <a:gd name="connsiteX7" fmla="*/ 335259 w 1592035"/>
                <a:gd name="connsiteY7" fmla="*/ 551569 h 907173"/>
                <a:gd name="connsiteX8" fmla="*/ 412639 w 1592035"/>
                <a:gd name="connsiteY8" fmla="*/ 517609 h 907173"/>
                <a:gd name="connsiteX9" fmla="*/ 334552 w 1592035"/>
                <a:gd name="connsiteY9" fmla="*/ 550400 h 907173"/>
                <a:gd name="connsiteX10" fmla="*/ 0 w 1592035"/>
                <a:gd name="connsiteY10" fmla="*/ 444347 h 907173"/>
                <a:gd name="connsiteX11" fmla="*/ 1592035 w 1592035"/>
                <a:gd name="connsiteY11" fmla="*/ 0 h 907173"/>
                <a:gd name="connsiteX12" fmla="*/ 1592035 w 1592035"/>
                <a:gd name="connsiteY12" fmla="*/ 0 h 907173"/>
                <a:gd name="connsiteX0" fmla="*/ 1592035 w 1592035"/>
                <a:gd name="connsiteY0" fmla="*/ 0 h 907173"/>
                <a:gd name="connsiteX1" fmla="*/ 1009194 w 1592035"/>
                <a:gd name="connsiteY1" fmla="*/ 822910 h 907173"/>
                <a:gd name="connsiteX2" fmla="*/ 748687 w 1592035"/>
                <a:gd name="connsiteY2" fmla="*/ 707391 h 907173"/>
                <a:gd name="connsiteX3" fmla="*/ 638110 w 1592035"/>
                <a:gd name="connsiteY3" fmla="*/ 800142 h 907173"/>
                <a:gd name="connsiteX4" fmla="*/ 510957 w 1592035"/>
                <a:gd name="connsiteY4" fmla="*/ 907173 h 907173"/>
                <a:gd name="connsiteX5" fmla="*/ 511392 w 1592035"/>
                <a:gd name="connsiteY5" fmla="*/ 906432 h 907173"/>
                <a:gd name="connsiteX6" fmla="*/ 510508 w 1592035"/>
                <a:gd name="connsiteY6" fmla="*/ 907173 h 907173"/>
                <a:gd name="connsiteX7" fmla="*/ 335259 w 1592035"/>
                <a:gd name="connsiteY7" fmla="*/ 551569 h 907173"/>
                <a:gd name="connsiteX8" fmla="*/ 334552 w 1592035"/>
                <a:gd name="connsiteY8" fmla="*/ 550400 h 907173"/>
                <a:gd name="connsiteX9" fmla="*/ 0 w 1592035"/>
                <a:gd name="connsiteY9" fmla="*/ 444347 h 907173"/>
                <a:gd name="connsiteX10" fmla="*/ 1592035 w 1592035"/>
                <a:gd name="connsiteY10" fmla="*/ 0 h 907173"/>
                <a:gd name="connsiteX11" fmla="*/ 1592035 w 1592035"/>
                <a:gd name="connsiteY11" fmla="*/ 0 h 907173"/>
                <a:gd name="connsiteX0" fmla="*/ 1430110 w 1430110"/>
                <a:gd name="connsiteY0" fmla="*/ 0 h 907173"/>
                <a:gd name="connsiteX1" fmla="*/ 847269 w 1430110"/>
                <a:gd name="connsiteY1" fmla="*/ 822910 h 907173"/>
                <a:gd name="connsiteX2" fmla="*/ 586762 w 1430110"/>
                <a:gd name="connsiteY2" fmla="*/ 707391 h 907173"/>
                <a:gd name="connsiteX3" fmla="*/ 476185 w 1430110"/>
                <a:gd name="connsiteY3" fmla="*/ 800142 h 907173"/>
                <a:gd name="connsiteX4" fmla="*/ 349032 w 1430110"/>
                <a:gd name="connsiteY4" fmla="*/ 907173 h 907173"/>
                <a:gd name="connsiteX5" fmla="*/ 349467 w 1430110"/>
                <a:gd name="connsiteY5" fmla="*/ 906432 h 907173"/>
                <a:gd name="connsiteX6" fmla="*/ 348583 w 1430110"/>
                <a:gd name="connsiteY6" fmla="*/ 907173 h 907173"/>
                <a:gd name="connsiteX7" fmla="*/ 173334 w 1430110"/>
                <a:gd name="connsiteY7" fmla="*/ 551569 h 907173"/>
                <a:gd name="connsiteX8" fmla="*/ 172627 w 1430110"/>
                <a:gd name="connsiteY8" fmla="*/ 550400 h 907173"/>
                <a:gd name="connsiteX9" fmla="*/ 0 w 1430110"/>
                <a:gd name="connsiteY9" fmla="*/ 457047 h 907173"/>
                <a:gd name="connsiteX10" fmla="*/ 1430110 w 1430110"/>
                <a:gd name="connsiteY10" fmla="*/ 0 h 907173"/>
                <a:gd name="connsiteX11" fmla="*/ 1430110 w 1430110"/>
                <a:gd name="connsiteY11" fmla="*/ 0 h 907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30110" h="907173">
                  <a:moveTo>
                    <a:pt x="1430110" y="0"/>
                  </a:moveTo>
                  <a:lnTo>
                    <a:pt x="847269" y="822910"/>
                  </a:lnTo>
                  <a:lnTo>
                    <a:pt x="586762" y="707391"/>
                  </a:lnTo>
                  <a:lnTo>
                    <a:pt x="476185" y="800142"/>
                  </a:lnTo>
                  <a:lnTo>
                    <a:pt x="349032" y="907173"/>
                  </a:lnTo>
                  <a:lnTo>
                    <a:pt x="349467" y="906432"/>
                  </a:lnTo>
                  <a:lnTo>
                    <a:pt x="348583" y="907173"/>
                  </a:lnTo>
                  <a:lnTo>
                    <a:pt x="173334" y="551569"/>
                  </a:lnTo>
                  <a:lnTo>
                    <a:pt x="172627" y="550400"/>
                  </a:lnTo>
                  <a:lnTo>
                    <a:pt x="0" y="457047"/>
                  </a:lnTo>
                  <a:lnTo>
                    <a:pt x="1430110" y="0"/>
                  </a:lnTo>
                  <a:lnTo>
                    <a:pt x="143011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5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0" name="Freeform: Shape 19">
              <a:extLst>
                <a:ext uri="{FF2B5EF4-FFF2-40B4-BE49-F238E27FC236}">
                  <a16:creationId xmlns:a16="http://schemas.microsoft.com/office/drawing/2014/main" xmlns="" id="{42842FAD-D8C8-46EB-9566-513B0665C8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48785" y="3439757"/>
              <a:ext cx="1064942" cy="896416"/>
            </a:xfrm>
            <a:custGeom>
              <a:avLst/>
              <a:gdLst>
                <a:gd name="connsiteX0" fmla="*/ 142373 w 1064942"/>
                <a:gd name="connsiteY0" fmla="*/ 654350 h 896416"/>
                <a:gd name="connsiteX1" fmla="*/ 237475 w 1064942"/>
                <a:gd name="connsiteY1" fmla="*/ 696521 h 896416"/>
                <a:gd name="connsiteX2" fmla="*/ 0 w 1064942"/>
                <a:gd name="connsiteY2" fmla="*/ 896416 h 896416"/>
                <a:gd name="connsiteX3" fmla="*/ 141693 w 1064942"/>
                <a:gd name="connsiteY3" fmla="*/ 654832 h 896416"/>
                <a:gd name="connsiteX4" fmla="*/ 1064942 w 1064942"/>
                <a:gd name="connsiteY4" fmla="*/ 0 h 896416"/>
                <a:gd name="connsiteX5" fmla="*/ 1060011 w 1064942"/>
                <a:gd name="connsiteY5" fmla="*/ 4151 h 896416"/>
                <a:gd name="connsiteX6" fmla="*/ 661487 w 1064942"/>
                <a:gd name="connsiteY6" fmla="*/ 286158 h 89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4942" h="896416">
                  <a:moveTo>
                    <a:pt x="142373" y="654350"/>
                  </a:moveTo>
                  <a:lnTo>
                    <a:pt x="237475" y="696521"/>
                  </a:lnTo>
                  <a:lnTo>
                    <a:pt x="0" y="896416"/>
                  </a:lnTo>
                  <a:lnTo>
                    <a:pt x="141693" y="654832"/>
                  </a:lnTo>
                  <a:close/>
                  <a:moveTo>
                    <a:pt x="1064942" y="0"/>
                  </a:moveTo>
                  <a:lnTo>
                    <a:pt x="1060011" y="4151"/>
                  </a:lnTo>
                  <a:lnTo>
                    <a:pt x="661487" y="28615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5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1" name="Freeform 54">
              <a:extLst>
                <a:ext uri="{FF2B5EF4-FFF2-40B4-BE49-F238E27FC236}">
                  <a16:creationId xmlns:a16="http://schemas.microsoft.com/office/drawing/2014/main" xmlns="" id="{3575CB8E-7C82-4F98-BDD1-0E57BF26D3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37828" y="3429000"/>
              <a:ext cx="1592035" cy="550400"/>
            </a:xfrm>
            <a:custGeom>
              <a:avLst/>
              <a:gdLst>
                <a:gd name="T0" fmla="*/ 746 w 3550"/>
                <a:gd name="T1" fmla="*/ 1230 h 1230"/>
                <a:gd name="T2" fmla="*/ 0 w 3550"/>
                <a:gd name="T3" fmla="*/ 993 h 1230"/>
                <a:gd name="T4" fmla="*/ 3550 w 3550"/>
                <a:gd name="T5" fmla="*/ 0 h 1230"/>
                <a:gd name="T6" fmla="*/ 746 w 3550"/>
                <a:gd name="T7" fmla="*/ 123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0" h="1230">
                  <a:moveTo>
                    <a:pt x="746" y="1230"/>
                  </a:moveTo>
                  <a:lnTo>
                    <a:pt x="0" y="993"/>
                  </a:lnTo>
                  <a:lnTo>
                    <a:pt x="3550" y="0"/>
                  </a:lnTo>
                  <a:lnTo>
                    <a:pt x="746" y="123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5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2" name="Freeform 53">
              <a:extLst>
                <a:ext uri="{FF2B5EF4-FFF2-40B4-BE49-F238E27FC236}">
                  <a16:creationId xmlns:a16="http://schemas.microsoft.com/office/drawing/2014/main" xmlns="" id="{ED727047-4F53-44C8-A638-3067CBEC2A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90419" y="3429000"/>
              <a:ext cx="939444" cy="822910"/>
            </a:xfrm>
            <a:custGeom>
              <a:avLst/>
              <a:gdLst>
                <a:gd name="T0" fmla="*/ 2097 w 2097"/>
                <a:gd name="T1" fmla="*/ 0 h 1837"/>
                <a:gd name="T2" fmla="*/ 0 w 2097"/>
                <a:gd name="T3" fmla="*/ 1484 h 1837"/>
                <a:gd name="T4" fmla="*/ 796 w 2097"/>
                <a:gd name="T5" fmla="*/ 1837 h 1837"/>
                <a:gd name="T6" fmla="*/ 2097 w 2097"/>
                <a:gd name="T7" fmla="*/ 0 h 1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7" h="1837">
                  <a:moveTo>
                    <a:pt x="2097" y="0"/>
                  </a:moveTo>
                  <a:lnTo>
                    <a:pt x="0" y="1484"/>
                  </a:lnTo>
                  <a:lnTo>
                    <a:pt x="796" y="1837"/>
                  </a:lnTo>
                  <a:lnTo>
                    <a:pt x="209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5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43" name="Freeform 55">
            <a:extLst>
              <a:ext uri="{FF2B5EF4-FFF2-40B4-BE49-F238E27FC236}">
                <a16:creationId xmlns:a16="http://schemas.microsoft.com/office/drawing/2014/main" xmlns="" id="{2A962564-518A-4D03-B6F0-52BCF6FE39E3}"/>
              </a:ext>
            </a:extLst>
          </p:cNvPr>
          <p:cNvSpPr>
            <a:spLocks/>
          </p:cNvSpPr>
          <p:nvPr/>
        </p:nvSpPr>
        <p:spPr bwMode="auto">
          <a:xfrm>
            <a:off x="3731040" y="4343342"/>
            <a:ext cx="6910579" cy="4757056"/>
          </a:xfrm>
          <a:custGeom>
            <a:avLst/>
            <a:gdLst>
              <a:gd name="T0" fmla="*/ 582 w 11725"/>
              <a:gd name="T1" fmla="*/ 7777 h 7845"/>
              <a:gd name="T2" fmla="*/ 1407 w 11725"/>
              <a:gd name="T3" fmla="*/ 7445 h 7845"/>
              <a:gd name="T4" fmla="*/ 2029 w 11725"/>
              <a:gd name="T5" fmla="*/ 6847 h 7845"/>
              <a:gd name="T6" fmla="*/ 2228 w 11725"/>
              <a:gd name="T7" fmla="*/ 6241 h 7845"/>
              <a:gd name="T8" fmla="*/ 2056 w 11725"/>
              <a:gd name="T9" fmla="*/ 5579 h 7845"/>
              <a:gd name="T10" fmla="*/ 1738 w 11725"/>
              <a:gd name="T11" fmla="*/ 5301 h 7845"/>
              <a:gd name="T12" fmla="*/ 1423 w 11725"/>
              <a:gd name="T13" fmla="*/ 5315 h 7845"/>
              <a:gd name="T14" fmla="*/ 1237 w 11725"/>
              <a:gd name="T15" fmla="*/ 5579 h 7845"/>
              <a:gd name="T16" fmla="*/ 1252 w 11725"/>
              <a:gd name="T17" fmla="*/ 5935 h 7845"/>
              <a:gd name="T18" fmla="*/ 1644 w 11725"/>
              <a:gd name="T19" fmla="*/ 6580 h 7845"/>
              <a:gd name="T20" fmla="*/ 2292 w 11725"/>
              <a:gd name="T21" fmla="*/ 7034 h 7845"/>
              <a:gd name="T22" fmla="*/ 3011 w 11725"/>
              <a:gd name="T23" fmla="*/ 7229 h 7845"/>
              <a:gd name="T24" fmla="*/ 3597 w 11725"/>
              <a:gd name="T25" fmla="*/ 7118 h 7845"/>
              <a:gd name="T26" fmla="*/ 3994 w 11725"/>
              <a:gd name="T27" fmla="*/ 6733 h 7845"/>
              <a:gd name="T28" fmla="*/ 4110 w 11725"/>
              <a:gd name="T29" fmla="*/ 6332 h 7845"/>
              <a:gd name="T30" fmla="*/ 4021 w 11725"/>
              <a:gd name="T31" fmla="*/ 5821 h 7845"/>
              <a:gd name="T32" fmla="*/ 3357 w 11725"/>
              <a:gd name="T33" fmla="*/ 4767 h 7845"/>
              <a:gd name="T34" fmla="*/ 2617 w 11725"/>
              <a:gd name="T35" fmla="*/ 3501 h 7845"/>
              <a:gd name="T36" fmla="*/ 2508 w 11725"/>
              <a:gd name="T37" fmla="*/ 2756 h 7845"/>
              <a:gd name="T38" fmla="*/ 2648 w 11725"/>
              <a:gd name="T39" fmla="*/ 2398 h 7845"/>
              <a:gd name="T40" fmla="*/ 3072 w 11725"/>
              <a:gd name="T41" fmla="*/ 2056 h 7845"/>
              <a:gd name="T42" fmla="*/ 3699 w 11725"/>
              <a:gd name="T43" fmla="*/ 1943 h 7845"/>
              <a:gd name="T44" fmla="*/ 4327 w 11725"/>
              <a:gd name="T45" fmla="*/ 2040 h 7845"/>
              <a:gd name="T46" fmla="*/ 4782 w 11725"/>
              <a:gd name="T47" fmla="*/ 2248 h 7845"/>
              <a:gd name="T48" fmla="*/ 5607 w 11725"/>
              <a:gd name="T49" fmla="*/ 2999 h 7845"/>
              <a:gd name="T50" fmla="*/ 6051 w 11725"/>
              <a:gd name="T51" fmla="*/ 3829 h 7845"/>
              <a:gd name="T52" fmla="*/ 6355 w 11725"/>
              <a:gd name="T53" fmla="*/ 5118 h 7845"/>
              <a:gd name="T54" fmla="*/ 6703 w 11725"/>
              <a:gd name="T55" fmla="*/ 5983 h 7845"/>
              <a:gd name="T56" fmla="*/ 7130 w 11725"/>
              <a:gd name="T57" fmla="*/ 6448 h 7845"/>
              <a:gd name="T58" fmla="*/ 7493 w 11725"/>
              <a:gd name="T59" fmla="*/ 6605 h 7845"/>
              <a:gd name="T60" fmla="*/ 7868 w 11725"/>
              <a:gd name="T61" fmla="*/ 6571 h 7845"/>
              <a:gd name="T62" fmla="*/ 8193 w 11725"/>
              <a:gd name="T63" fmla="*/ 6378 h 7845"/>
              <a:gd name="T64" fmla="*/ 8420 w 11725"/>
              <a:gd name="T65" fmla="*/ 6070 h 7845"/>
              <a:gd name="T66" fmla="*/ 8547 w 11725"/>
              <a:gd name="T67" fmla="*/ 5253 h 7845"/>
              <a:gd name="T68" fmla="*/ 8553 w 11725"/>
              <a:gd name="T69" fmla="*/ 3593 h 7845"/>
              <a:gd name="T70" fmla="*/ 8452 w 11725"/>
              <a:gd name="T71" fmla="*/ 3163 h 7845"/>
              <a:gd name="T72" fmla="*/ 8174 w 11725"/>
              <a:gd name="T73" fmla="*/ 2772 h 7845"/>
              <a:gd name="T74" fmla="*/ 7746 w 11725"/>
              <a:gd name="T75" fmla="*/ 2548 h 7845"/>
              <a:gd name="T76" fmla="*/ 7453 w 11725"/>
              <a:gd name="T77" fmla="*/ 2540 h 7845"/>
              <a:gd name="T78" fmla="*/ 7248 w 11725"/>
              <a:gd name="T79" fmla="*/ 2706 h 7845"/>
              <a:gd name="T80" fmla="*/ 7257 w 11725"/>
              <a:gd name="T81" fmla="*/ 2933 h 7845"/>
              <a:gd name="T82" fmla="*/ 7589 w 11725"/>
              <a:gd name="T83" fmla="*/ 3262 h 7845"/>
              <a:gd name="T84" fmla="*/ 8150 w 11725"/>
              <a:gd name="T85" fmla="*/ 3388 h 7845"/>
              <a:gd name="T86" fmla="*/ 8696 w 11725"/>
              <a:gd name="T87" fmla="*/ 3164 h 7845"/>
              <a:gd name="T88" fmla="*/ 9106 w 11725"/>
              <a:gd name="T89" fmla="*/ 2753 h 7845"/>
              <a:gd name="T90" fmla="*/ 9520 w 11725"/>
              <a:gd name="T91" fmla="*/ 1929 h 7845"/>
              <a:gd name="T92" fmla="*/ 9595 w 11725"/>
              <a:gd name="T93" fmla="*/ 1322 h 7845"/>
              <a:gd name="T94" fmla="*/ 9511 w 11725"/>
              <a:gd name="T95" fmla="*/ 795 h 7845"/>
              <a:gd name="T96" fmla="*/ 9580 w 11725"/>
              <a:gd name="T97" fmla="*/ 434 h 7845"/>
              <a:gd name="T98" fmla="*/ 9791 w 11725"/>
              <a:gd name="T99" fmla="*/ 340 h 7845"/>
              <a:gd name="T100" fmla="*/ 10139 w 11725"/>
              <a:gd name="T101" fmla="*/ 508 h 7845"/>
              <a:gd name="T102" fmla="*/ 10536 w 11725"/>
              <a:gd name="T103" fmla="*/ 1042 h 7845"/>
              <a:gd name="T104" fmla="*/ 10851 w 11725"/>
              <a:gd name="T105" fmla="*/ 1222 h 7845"/>
              <a:gd name="T106" fmla="*/ 11204 w 11725"/>
              <a:gd name="T107" fmla="*/ 1030 h 7845"/>
              <a:gd name="T108" fmla="*/ 11455 w 11725"/>
              <a:gd name="T109" fmla="*/ 576 h 7845"/>
              <a:gd name="connsiteX0" fmla="*/ 0 w 10000"/>
              <a:gd name="connsiteY0" fmla="*/ 10000 h 10000"/>
              <a:gd name="connsiteX1" fmla="*/ 208 w 10000"/>
              <a:gd name="connsiteY1" fmla="*/ 9985 h 10000"/>
              <a:gd name="connsiteX2" fmla="*/ 351 w 10000"/>
              <a:gd name="connsiteY2" fmla="*/ 9957 h 10000"/>
              <a:gd name="connsiteX3" fmla="*/ 496 w 10000"/>
              <a:gd name="connsiteY3" fmla="*/ 9913 h 10000"/>
              <a:gd name="connsiteX4" fmla="*/ 642 w 10000"/>
              <a:gd name="connsiteY4" fmla="*/ 9855 h 10000"/>
              <a:gd name="connsiteX5" fmla="*/ 787 w 10000"/>
              <a:gd name="connsiteY5" fmla="*/ 9786 h 10000"/>
              <a:gd name="connsiteX6" fmla="*/ 929 w 10000"/>
              <a:gd name="connsiteY6" fmla="*/ 9702 h 10000"/>
              <a:gd name="connsiteX7" fmla="*/ 1067 w 10000"/>
              <a:gd name="connsiteY7" fmla="*/ 9602 h 10000"/>
              <a:gd name="connsiteX8" fmla="*/ 1200 w 10000"/>
              <a:gd name="connsiteY8" fmla="*/ 9490 h 10000"/>
              <a:gd name="connsiteX9" fmla="*/ 1325 w 10000"/>
              <a:gd name="connsiteY9" fmla="*/ 9366 h 10000"/>
              <a:gd name="connsiteX10" fmla="*/ 1443 w 10000"/>
              <a:gd name="connsiteY10" fmla="*/ 9226 h 10000"/>
              <a:gd name="connsiteX11" fmla="*/ 1550 w 10000"/>
              <a:gd name="connsiteY11" fmla="*/ 9073 h 10000"/>
              <a:gd name="connsiteX12" fmla="*/ 1646 w 10000"/>
              <a:gd name="connsiteY12" fmla="*/ 8909 h 10000"/>
              <a:gd name="connsiteX13" fmla="*/ 1730 w 10000"/>
              <a:gd name="connsiteY13" fmla="*/ 8728 h 10000"/>
              <a:gd name="connsiteX14" fmla="*/ 1799 w 10000"/>
              <a:gd name="connsiteY14" fmla="*/ 8537 h 10000"/>
              <a:gd name="connsiteX15" fmla="*/ 1852 w 10000"/>
              <a:gd name="connsiteY15" fmla="*/ 8330 h 10000"/>
              <a:gd name="connsiteX16" fmla="*/ 1872 w 10000"/>
              <a:gd name="connsiteY16" fmla="*/ 8223 h 10000"/>
              <a:gd name="connsiteX17" fmla="*/ 1885 w 10000"/>
              <a:gd name="connsiteY17" fmla="*/ 8134 h 10000"/>
              <a:gd name="connsiteX18" fmla="*/ 1900 w 10000"/>
              <a:gd name="connsiteY18" fmla="*/ 7955 h 10000"/>
              <a:gd name="connsiteX19" fmla="*/ 1902 w 10000"/>
              <a:gd name="connsiteY19" fmla="*/ 7777 h 10000"/>
              <a:gd name="connsiteX20" fmla="*/ 1887 w 10000"/>
              <a:gd name="connsiteY20" fmla="*/ 7602 h 10000"/>
              <a:gd name="connsiteX21" fmla="*/ 1858 w 10000"/>
              <a:gd name="connsiteY21" fmla="*/ 7430 h 10000"/>
              <a:gd name="connsiteX22" fmla="*/ 1813 w 10000"/>
              <a:gd name="connsiteY22" fmla="*/ 7266 h 10000"/>
              <a:gd name="connsiteX23" fmla="*/ 1754 w 10000"/>
              <a:gd name="connsiteY23" fmla="*/ 7112 h 10000"/>
              <a:gd name="connsiteX24" fmla="*/ 1676 w 10000"/>
              <a:gd name="connsiteY24" fmla="*/ 6969 h 10000"/>
              <a:gd name="connsiteX25" fmla="*/ 1631 w 10000"/>
              <a:gd name="connsiteY25" fmla="*/ 6902 h 10000"/>
              <a:gd name="connsiteX26" fmla="*/ 1601 w 10000"/>
              <a:gd name="connsiteY26" fmla="*/ 6864 h 10000"/>
              <a:gd name="connsiteX27" fmla="*/ 1541 w 10000"/>
              <a:gd name="connsiteY27" fmla="*/ 6802 h 10000"/>
              <a:gd name="connsiteX28" fmla="*/ 1482 w 10000"/>
              <a:gd name="connsiteY28" fmla="*/ 6757 h 10000"/>
              <a:gd name="connsiteX29" fmla="*/ 1424 w 10000"/>
              <a:gd name="connsiteY29" fmla="*/ 6730 h 10000"/>
              <a:gd name="connsiteX30" fmla="*/ 1368 w 10000"/>
              <a:gd name="connsiteY30" fmla="*/ 6719 h 10000"/>
              <a:gd name="connsiteX31" fmla="*/ 1313 w 10000"/>
              <a:gd name="connsiteY31" fmla="*/ 6724 h 10000"/>
              <a:gd name="connsiteX32" fmla="*/ 1261 w 10000"/>
              <a:gd name="connsiteY32" fmla="*/ 6743 h 10000"/>
              <a:gd name="connsiteX33" fmla="*/ 1214 w 10000"/>
              <a:gd name="connsiteY33" fmla="*/ 6775 h 10000"/>
              <a:gd name="connsiteX34" fmla="*/ 1171 w 10000"/>
              <a:gd name="connsiteY34" fmla="*/ 6820 h 10000"/>
              <a:gd name="connsiteX35" fmla="*/ 1132 w 10000"/>
              <a:gd name="connsiteY35" fmla="*/ 6878 h 10000"/>
              <a:gd name="connsiteX36" fmla="*/ 1100 w 10000"/>
              <a:gd name="connsiteY36" fmla="*/ 6946 h 10000"/>
              <a:gd name="connsiteX37" fmla="*/ 1074 w 10000"/>
              <a:gd name="connsiteY37" fmla="*/ 7024 h 10000"/>
              <a:gd name="connsiteX38" fmla="*/ 1055 w 10000"/>
              <a:gd name="connsiteY38" fmla="*/ 7112 h 10000"/>
              <a:gd name="connsiteX39" fmla="*/ 1044 w 10000"/>
              <a:gd name="connsiteY39" fmla="*/ 7205 h 10000"/>
              <a:gd name="connsiteX40" fmla="*/ 1041 w 10000"/>
              <a:gd name="connsiteY40" fmla="*/ 7308 h 10000"/>
              <a:gd name="connsiteX41" fmla="*/ 1047 w 10000"/>
              <a:gd name="connsiteY41" fmla="*/ 7415 h 10000"/>
              <a:gd name="connsiteX42" fmla="*/ 1053 w 10000"/>
              <a:gd name="connsiteY42" fmla="*/ 7471 h 10000"/>
              <a:gd name="connsiteX43" fmla="*/ 1068 w 10000"/>
              <a:gd name="connsiteY43" fmla="*/ 7565 h 10000"/>
              <a:gd name="connsiteX44" fmla="*/ 1110 w 10000"/>
              <a:gd name="connsiteY44" fmla="*/ 7745 h 10000"/>
              <a:gd name="connsiteX45" fmla="*/ 1165 w 10000"/>
              <a:gd name="connsiteY45" fmla="*/ 7918 h 10000"/>
              <a:gd name="connsiteX46" fmla="*/ 1232 w 10000"/>
              <a:gd name="connsiteY46" fmla="*/ 8084 h 10000"/>
              <a:gd name="connsiteX47" fmla="*/ 1313 w 10000"/>
              <a:gd name="connsiteY47" fmla="*/ 8241 h 10000"/>
              <a:gd name="connsiteX48" fmla="*/ 1402 w 10000"/>
              <a:gd name="connsiteY48" fmla="*/ 8388 h 10000"/>
              <a:gd name="connsiteX49" fmla="*/ 1499 w 10000"/>
              <a:gd name="connsiteY49" fmla="*/ 8526 h 10000"/>
              <a:gd name="connsiteX50" fmla="*/ 1605 w 10000"/>
              <a:gd name="connsiteY50" fmla="*/ 8654 h 10000"/>
              <a:gd name="connsiteX51" fmla="*/ 1717 w 10000"/>
              <a:gd name="connsiteY51" fmla="*/ 8771 h 10000"/>
              <a:gd name="connsiteX52" fmla="*/ 1835 w 10000"/>
              <a:gd name="connsiteY52" fmla="*/ 8876 h 10000"/>
              <a:gd name="connsiteX53" fmla="*/ 1955 w 10000"/>
              <a:gd name="connsiteY53" fmla="*/ 8966 h 10000"/>
              <a:gd name="connsiteX54" fmla="*/ 2078 w 10000"/>
              <a:gd name="connsiteY54" fmla="*/ 9045 h 10000"/>
              <a:gd name="connsiteX55" fmla="*/ 2201 w 10000"/>
              <a:gd name="connsiteY55" fmla="*/ 9110 h 10000"/>
              <a:gd name="connsiteX56" fmla="*/ 2325 w 10000"/>
              <a:gd name="connsiteY56" fmla="*/ 9160 h 10000"/>
              <a:gd name="connsiteX57" fmla="*/ 2448 w 10000"/>
              <a:gd name="connsiteY57" fmla="*/ 9194 h 10000"/>
              <a:gd name="connsiteX58" fmla="*/ 2568 w 10000"/>
              <a:gd name="connsiteY58" fmla="*/ 9215 h 10000"/>
              <a:gd name="connsiteX59" fmla="*/ 2627 w 10000"/>
              <a:gd name="connsiteY59" fmla="*/ 9216 h 10000"/>
              <a:gd name="connsiteX60" fmla="*/ 2693 w 10000"/>
              <a:gd name="connsiteY60" fmla="*/ 9215 h 10000"/>
              <a:gd name="connsiteX61" fmla="*/ 2825 w 10000"/>
              <a:gd name="connsiteY61" fmla="*/ 9193 h 10000"/>
              <a:gd name="connsiteX62" fmla="*/ 2949 w 10000"/>
              <a:gd name="connsiteY62" fmla="*/ 9145 h 10000"/>
              <a:gd name="connsiteX63" fmla="*/ 3068 w 10000"/>
              <a:gd name="connsiteY63" fmla="*/ 9073 h 10000"/>
              <a:gd name="connsiteX64" fmla="*/ 3176 w 10000"/>
              <a:gd name="connsiteY64" fmla="*/ 8978 h 10000"/>
              <a:gd name="connsiteX65" fmla="*/ 3273 w 10000"/>
              <a:gd name="connsiteY65" fmla="*/ 8855 h 10000"/>
              <a:gd name="connsiteX66" fmla="*/ 3336 w 10000"/>
              <a:gd name="connsiteY66" fmla="*/ 8748 h 10000"/>
              <a:gd name="connsiteX67" fmla="*/ 3373 w 10000"/>
              <a:gd name="connsiteY67" fmla="*/ 8669 h 10000"/>
              <a:gd name="connsiteX68" fmla="*/ 3406 w 10000"/>
              <a:gd name="connsiteY68" fmla="*/ 8583 h 10000"/>
              <a:gd name="connsiteX69" fmla="*/ 3436 w 10000"/>
              <a:gd name="connsiteY69" fmla="*/ 8491 h 10000"/>
              <a:gd name="connsiteX70" fmla="*/ 3448 w 10000"/>
              <a:gd name="connsiteY70" fmla="*/ 8442 h 10000"/>
              <a:gd name="connsiteX71" fmla="*/ 3466 w 10000"/>
              <a:gd name="connsiteY71" fmla="*/ 8365 h 10000"/>
              <a:gd name="connsiteX72" fmla="*/ 3491 w 10000"/>
              <a:gd name="connsiteY72" fmla="*/ 8214 h 10000"/>
              <a:gd name="connsiteX73" fmla="*/ 3505 w 10000"/>
              <a:gd name="connsiteY73" fmla="*/ 8071 h 10000"/>
              <a:gd name="connsiteX74" fmla="*/ 3508 w 10000"/>
              <a:gd name="connsiteY74" fmla="*/ 7932 h 10000"/>
              <a:gd name="connsiteX75" fmla="*/ 3501 w 10000"/>
              <a:gd name="connsiteY75" fmla="*/ 7799 h 10000"/>
              <a:gd name="connsiteX76" fmla="*/ 3485 w 10000"/>
              <a:gd name="connsiteY76" fmla="*/ 7670 h 10000"/>
              <a:gd name="connsiteX77" fmla="*/ 3461 w 10000"/>
              <a:gd name="connsiteY77" fmla="*/ 7544 h 10000"/>
              <a:gd name="connsiteX78" fmla="*/ 3429 w 10000"/>
              <a:gd name="connsiteY78" fmla="*/ 7420 h 10000"/>
              <a:gd name="connsiteX79" fmla="*/ 3371 w 10000"/>
              <a:gd name="connsiteY79" fmla="*/ 7240 h 10000"/>
              <a:gd name="connsiteX80" fmla="*/ 3278 w 10000"/>
              <a:gd name="connsiteY80" fmla="*/ 7003 h 10000"/>
              <a:gd name="connsiteX81" fmla="*/ 3119 w 10000"/>
              <a:gd name="connsiteY81" fmla="*/ 6651 h 10000"/>
              <a:gd name="connsiteX82" fmla="*/ 3011 w 10000"/>
              <a:gd name="connsiteY82" fmla="*/ 6407 h 10000"/>
              <a:gd name="connsiteX83" fmla="*/ 2863 w 10000"/>
              <a:gd name="connsiteY83" fmla="*/ 6076 h 10000"/>
              <a:gd name="connsiteX84" fmla="*/ 2589 w 10000"/>
              <a:gd name="connsiteY84" fmla="*/ 5472 h 10000"/>
              <a:gd name="connsiteX85" fmla="*/ 2455 w 10000"/>
              <a:gd name="connsiteY85" fmla="*/ 5143 h 10000"/>
              <a:gd name="connsiteX86" fmla="*/ 2371 w 10000"/>
              <a:gd name="connsiteY86" fmla="*/ 4919 h 10000"/>
              <a:gd name="connsiteX87" fmla="*/ 2296 w 10000"/>
              <a:gd name="connsiteY87" fmla="*/ 4691 h 10000"/>
              <a:gd name="connsiteX88" fmla="*/ 2232 w 10000"/>
              <a:gd name="connsiteY88" fmla="*/ 4463 h 10000"/>
              <a:gd name="connsiteX89" fmla="*/ 2180 w 10000"/>
              <a:gd name="connsiteY89" fmla="*/ 4233 h 10000"/>
              <a:gd name="connsiteX90" fmla="*/ 2145 w 10000"/>
              <a:gd name="connsiteY90" fmla="*/ 4006 h 10000"/>
              <a:gd name="connsiteX91" fmla="*/ 2128 w 10000"/>
              <a:gd name="connsiteY91" fmla="*/ 3783 h 10000"/>
              <a:gd name="connsiteX92" fmla="*/ 2131 w 10000"/>
              <a:gd name="connsiteY92" fmla="*/ 3620 h 10000"/>
              <a:gd name="connsiteX93" fmla="*/ 2139 w 10000"/>
              <a:gd name="connsiteY93" fmla="*/ 3513 h 10000"/>
              <a:gd name="connsiteX94" fmla="*/ 2154 w 10000"/>
              <a:gd name="connsiteY94" fmla="*/ 3407 h 10000"/>
              <a:gd name="connsiteX95" fmla="*/ 2175 w 10000"/>
              <a:gd name="connsiteY95" fmla="*/ 3304 h 10000"/>
              <a:gd name="connsiteX96" fmla="*/ 2202 w 10000"/>
              <a:gd name="connsiteY96" fmla="*/ 3203 h 10000"/>
              <a:gd name="connsiteX97" fmla="*/ 2238 w 10000"/>
              <a:gd name="connsiteY97" fmla="*/ 3104 h 10000"/>
              <a:gd name="connsiteX98" fmla="*/ 2258 w 10000"/>
              <a:gd name="connsiteY98" fmla="*/ 3057 h 10000"/>
              <a:gd name="connsiteX99" fmla="*/ 2290 w 10000"/>
              <a:gd name="connsiteY99" fmla="*/ 2990 h 10000"/>
              <a:gd name="connsiteX100" fmla="*/ 2359 w 10000"/>
              <a:gd name="connsiteY100" fmla="*/ 2874 h 10000"/>
              <a:gd name="connsiteX101" fmla="*/ 2439 w 10000"/>
              <a:gd name="connsiteY101" fmla="*/ 2774 h 10000"/>
              <a:gd name="connsiteX102" fmla="*/ 2526 w 10000"/>
              <a:gd name="connsiteY102" fmla="*/ 2690 h 10000"/>
              <a:gd name="connsiteX103" fmla="*/ 2620 w 10000"/>
              <a:gd name="connsiteY103" fmla="*/ 2621 h 10000"/>
              <a:gd name="connsiteX104" fmla="*/ 2721 w 10000"/>
              <a:gd name="connsiteY104" fmla="*/ 2566 h 10000"/>
              <a:gd name="connsiteX105" fmla="*/ 2825 w 10000"/>
              <a:gd name="connsiteY105" fmla="*/ 2526 h 10000"/>
              <a:gd name="connsiteX106" fmla="*/ 2933 w 10000"/>
              <a:gd name="connsiteY106" fmla="*/ 2498 h 10000"/>
              <a:gd name="connsiteX107" fmla="*/ 3043 w 10000"/>
              <a:gd name="connsiteY107" fmla="*/ 2482 h 10000"/>
              <a:gd name="connsiteX108" fmla="*/ 3155 w 10000"/>
              <a:gd name="connsiteY108" fmla="*/ 2477 h 10000"/>
              <a:gd name="connsiteX109" fmla="*/ 3267 w 10000"/>
              <a:gd name="connsiteY109" fmla="*/ 2483 h 10000"/>
              <a:gd name="connsiteX110" fmla="*/ 3377 w 10000"/>
              <a:gd name="connsiteY110" fmla="*/ 2500 h 10000"/>
              <a:gd name="connsiteX111" fmla="*/ 3485 w 10000"/>
              <a:gd name="connsiteY111" fmla="*/ 2526 h 10000"/>
              <a:gd name="connsiteX112" fmla="*/ 3590 w 10000"/>
              <a:gd name="connsiteY112" fmla="*/ 2560 h 10000"/>
              <a:gd name="connsiteX113" fmla="*/ 3690 w 10000"/>
              <a:gd name="connsiteY113" fmla="*/ 2600 h 10000"/>
              <a:gd name="connsiteX114" fmla="*/ 3784 w 10000"/>
              <a:gd name="connsiteY114" fmla="*/ 2650 h 10000"/>
              <a:gd name="connsiteX115" fmla="*/ 3829 w 10000"/>
              <a:gd name="connsiteY115" fmla="*/ 2677 h 10000"/>
              <a:gd name="connsiteX116" fmla="*/ 3881 w 10000"/>
              <a:gd name="connsiteY116" fmla="*/ 2710 h 10000"/>
              <a:gd name="connsiteX117" fmla="*/ 3981 w 10000"/>
              <a:gd name="connsiteY117" fmla="*/ 2784 h 10000"/>
              <a:gd name="connsiteX118" fmla="*/ 4078 w 10000"/>
              <a:gd name="connsiteY118" fmla="*/ 2866 h 10000"/>
              <a:gd name="connsiteX119" fmla="*/ 4173 w 10000"/>
              <a:gd name="connsiteY119" fmla="*/ 2955 h 10000"/>
              <a:gd name="connsiteX120" fmla="*/ 4310 w 10000"/>
              <a:gd name="connsiteY120" fmla="*/ 3100 h 10000"/>
              <a:gd name="connsiteX121" fmla="*/ 4482 w 10000"/>
              <a:gd name="connsiteY121" fmla="*/ 3319 h 10000"/>
              <a:gd name="connsiteX122" fmla="*/ 4640 w 10000"/>
              <a:gd name="connsiteY122" fmla="*/ 3562 h 10000"/>
              <a:gd name="connsiteX123" fmla="*/ 4782 w 10000"/>
              <a:gd name="connsiteY123" fmla="*/ 3823 h 10000"/>
              <a:gd name="connsiteX124" fmla="*/ 4911 w 10000"/>
              <a:gd name="connsiteY124" fmla="*/ 4101 h 10000"/>
              <a:gd name="connsiteX125" fmla="*/ 5021 w 10000"/>
              <a:gd name="connsiteY125" fmla="*/ 4391 h 10000"/>
              <a:gd name="connsiteX126" fmla="*/ 5069 w 10000"/>
              <a:gd name="connsiteY126" fmla="*/ 4542 h 10000"/>
              <a:gd name="connsiteX127" fmla="*/ 5103 w 10000"/>
              <a:gd name="connsiteY127" fmla="*/ 4653 h 10000"/>
              <a:gd name="connsiteX128" fmla="*/ 5161 w 10000"/>
              <a:gd name="connsiteY128" fmla="*/ 4881 h 10000"/>
              <a:gd name="connsiteX129" fmla="*/ 5209 w 10000"/>
              <a:gd name="connsiteY129" fmla="*/ 5112 h 10000"/>
              <a:gd name="connsiteX130" fmla="*/ 5250 w 10000"/>
              <a:gd name="connsiteY130" fmla="*/ 5346 h 10000"/>
              <a:gd name="connsiteX131" fmla="*/ 5303 w 10000"/>
              <a:gd name="connsiteY131" fmla="*/ 5700 h 10000"/>
              <a:gd name="connsiteX132" fmla="*/ 5367 w 10000"/>
              <a:gd name="connsiteY132" fmla="*/ 6175 h 10000"/>
              <a:gd name="connsiteX133" fmla="*/ 5420 w 10000"/>
              <a:gd name="connsiteY133" fmla="*/ 6524 h 10000"/>
              <a:gd name="connsiteX134" fmla="*/ 5461 w 10000"/>
              <a:gd name="connsiteY134" fmla="*/ 6755 h 10000"/>
              <a:gd name="connsiteX135" fmla="*/ 5509 w 10000"/>
              <a:gd name="connsiteY135" fmla="*/ 6980 h 10000"/>
              <a:gd name="connsiteX136" fmla="*/ 5566 w 10000"/>
              <a:gd name="connsiteY136" fmla="*/ 7202 h 10000"/>
              <a:gd name="connsiteX137" fmla="*/ 5635 w 10000"/>
              <a:gd name="connsiteY137" fmla="*/ 7419 h 10000"/>
              <a:gd name="connsiteX138" fmla="*/ 5717 w 10000"/>
              <a:gd name="connsiteY138" fmla="*/ 7627 h 10000"/>
              <a:gd name="connsiteX139" fmla="*/ 5814 w 10000"/>
              <a:gd name="connsiteY139" fmla="*/ 7828 h 10000"/>
              <a:gd name="connsiteX140" fmla="*/ 5928 w 10000"/>
              <a:gd name="connsiteY140" fmla="*/ 8019 h 10000"/>
              <a:gd name="connsiteX141" fmla="*/ 5993 w 10000"/>
              <a:gd name="connsiteY141" fmla="*/ 8111 h 10000"/>
              <a:gd name="connsiteX142" fmla="*/ 6021 w 10000"/>
              <a:gd name="connsiteY142" fmla="*/ 8150 h 10000"/>
              <a:gd name="connsiteX143" fmla="*/ 6081 w 10000"/>
              <a:gd name="connsiteY143" fmla="*/ 8219 h 10000"/>
              <a:gd name="connsiteX144" fmla="*/ 6141 w 10000"/>
              <a:gd name="connsiteY144" fmla="*/ 8278 h 10000"/>
              <a:gd name="connsiteX145" fmla="*/ 6203 w 10000"/>
              <a:gd name="connsiteY145" fmla="*/ 8329 h 10000"/>
              <a:gd name="connsiteX146" fmla="*/ 6264 w 10000"/>
              <a:gd name="connsiteY146" fmla="*/ 8368 h 10000"/>
              <a:gd name="connsiteX147" fmla="*/ 6328 w 10000"/>
              <a:gd name="connsiteY147" fmla="*/ 8398 h 10000"/>
              <a:gd name="connsiteX148" fmla="*/ 6391 w 10000"/>
              <a:gd name="connsiteY148" fmla="*/ 8419 h 10000"/>
              <a:gd name="connsiteX149" fmla="*/ 6455 w 10000"/>
              <a:gd name="connsiteY149" fmla="*/ 8431 h 10000"/>
              <a:gd name="connsiteX150" fmla="*/ 6519 w 10000"/>
              <a:gd name="connsiteY150" fmla="*/ 8431 h 10000"/>
              <a:gd name="connsiteX151" fmla="*/ 6583 w 10000"/>
              <a:gd name="connsiteY151" fmla="*/ 8423 h 10000"/>
              <a:gd name="connsiteX152" fmla="*/ 6646 w 10000"/>
              <a:gd name="connsiteY152" fmla="*/ 8404 h 10000"/>
              <a:gd name="connsiteX153" fmla="*/ 6710 w 10000"/>
              <a:gd name="connsiteY153" fmla="*/ 8376 h 10000"/>
              <a:gd name="connsiteX154" fmla="*/ 6774 w 10000"/>
              <a:gd name="connsiteY154" fmla="*/ 8340 h 10000"/>
              <a:gd name="connsiteX155" fmla="*/ 6835 w 10000"/>
              <a:gd name="connsiteY155" fmla="*/ 8292 h 10000"/>
              <a:gd name="connsiteX156" fmla="*/ 6897 w 10000"/>
              <a:gd name="connsiteY156" fmla="*/ 8235 h 10000"/>
              <a:gd name="connsiteX157" fmla="*/ 6958 w 10000"/>
              <a:gd name="connsiteY157" fmla="*/ 8168 h 10000"/>
              <a:gd name="connsiteX158" fmla="*/ 6988 w 10000"/>
              <a:gd name="connsiteY158" fmla="*/ 8130 h 10000"/>
              <a:gd name="connsiteX159" fmla="*/ 7014 w 10000"/>
              <a:gd name="connsiteY159" fmla="*/ 8094 h 10000"/>
              <a:gd name="connsiteX160" fmla="*/ 7062 w 10000"/>
              <a:gd name="connsiteY160" fmla="*/ 8022 h 10000"/>
              <a:gd name="connsiteX161" fmla="*/ 7103 w 10000"/>
              <a:gd name="connsiteY161" fmla="*/ 7944 h 10000"/>
              <a:gd name="connsiteX162" fmla="*/ 7138 w 10000"/>
              <a:gd name="connsiteY162" fmla="*/ 7862 h 10000"/>
              <a:gd name="connsiteX163" fmla="*/ 7181 w 10000"/>
              <a:gd name="connsiteY163" fmla="*/ 7737 h 10000"/>
              <a:gd name="connsiteX164" fmla="*/ 7223 w 10000"/>
              <a:gd name="connsiteY164" fmla="*/ 7560 h 10000"/>
              <a:gd name="connsiteX165" fmla="*/ 7251 w 10000"/>
              <a:gd name="connsiteY165" fmla="*/ 7375 h 10000"/>
              <a:gd name="connsiteX166" fmla="*/ 7267 w 10000"/>
              <a:gd name="connsiteY166" fmla="*/ 7184 h 10000"/>
              <a:gd name="connsiteX167" fmla="*/ 7282 w 10000"/>
              <a:gd name="connsiteY167" fmla="*/ 6891 h 10000"/>
              <a:gd name="connsiteX168" fmla="*/ 7290 w 10000"/>
              <a:gd name="connsiteY168" fmla="*/ 6696 h 10000"/>
              <a:gd name="connsiteX169" fmla="*/ 7301 w 10000"/>
              <a:gd name="connsiteY169" fmla="*/ 6432 h 10000"/>
              <a:gd name="connsiteX170" fmla="*/ 7313 w 10000"/>
              <a:gd name="connsiteY170" fmla="*/ 5903 h 10000"/>
              <a:gd name="connsiteX171" fmla="*/ 7313 w 10000"/>
              <a:gd name="connsiteY171" fmla="*/ 5373 h 10000"/>
              <a:gd name="connsiteX172" fmla="*/ 7304 w 10000"/>
              <a:gd name="connsiteY172" fmla="*/ 4844 h 10000"/>
              <a:gd name="connsiteX173" fmla="*/ 7295 w 10000"/>
              <a:gd name="connsiteY173" fmla="*/ 4580 h 10000"/>
              <a:gd name="connsiteX174" fmla="*/ 7293 w 10000"/>
              <a:gd name="connsiteY174" fmla="*/ 4518 h 10000"/>
              <a:gd name="connsiteX175" fmla="*/ 7281 w 10000"/>
              <a:gd name="connsiteY175" fmla="*/ 4391 h 10000"/>
              <a:gd name="connsiteX176" fmla="*/ 7263 w 10000"/>
              <a:gd name="connsiteY176" fmla="*/ 4268 h 10000"/>
              <a:gd name="connsiteX177" fmla="*/ 7238 w 10000"/>
              <a:gd name="connsiteY177" fmla="*/ 4149 h 10000"/>
              <a:gd name="connsiteX178" fmla="*/ 7209 w 10000"/>
              <a:gd name="connsiteY178" fmla="*/ 4032 h 10000"/>
              <a:gd name="connsiteX179" fmla="*/ 7173 w 10000"/>
              <a:gd name="connsiteY179" fmla="*/ 3921 h 10000"/>
              <a:gd name="connsiteX180" fmla="*/ 7130 w 10000"/>
              <a:gd name="connsiteY180" fmla="*/ 3813 h 10000"/>
              <a:gd name="connsiteX181" fmla="*/ 7083 w 10000"/>
              <a:gd name="connsiteY181" fmla="*/ 3712 h 10000"/>
              <a:gd name="connsiteX182" fmla="*/ 7029 w 10000"/>
              <a:gd name="connsiteY182" fmla="*/ 3620 h 10000"/>
              <a:gd name="connsiteX183" fmla="*/ 6971 w 10000"/>
              <a:gd name="connsiteY183" fmla="*/ 3533 h 10000"/>
              <a:gd name="connsiteX184" fmla="*/ 6908 w 10000"/>
              <a:gd name="connsiteY184" fmla="*/ 3457 h 10000"/>
              <a:gd name="connsiteX185" fmla="*/ 6839 w 10000"/>
              <a:gd name="connsiteY185" fmla="*/ 3388 h 10000"/>
              <a:gd name="connsiteX186" fmla="*/ 6767 w 10000"/>
              <a:gd name="connsiteY186" fmla="*/ 3331 h 10000"/>
              <a:gd name="connsiteX187" fmla="*/ 6688 w 10000"/>
              <a:gd name="connsiteY187" fmla="*/ 3282 h 10000"/>
              <a:gd name="connsiteX188" fmla="*/ 6606 w 10000"/>
              <a:gd name="connsiteY188" fmla="*/ 3248 h 10000"/>
              <a:gd name="connsiteX189" fmla="*/ 6520 w 10000"/>
              <a:gd name="connsiteY189" fmla="*/ 3225 h 10000"/>
              <a:gd name="connsiteX190" fmla="*/ 6475 w 10000"/>
              <a:gd name="connsiteY190" fmla="*/ 3220 h 10000"/>
              <a:gd name="connsiteX191" fmla="*/ 6451 w 10000"/>
              <a:gd name="connsiteY191" fmla="*/ 3219 h 10000"/>
              <a:gd name="connsiteX192" fmla="*/ 6404 w 10000"/>
              <a:gd name="connsiteY192" fmla="*/ 3224 h 10000"/>
              <a:gd name="connsiteX193" fmla="*/ 6357 w 10000"/>
              <a:gd name="connsiteY193" fmla="*/ 3238 h 10000"/>
              <a:gd name="connsiteX194" fmla="*/ 6312 w 10000"/>
              <a:gd name="connsiteY194" fmla="*/ 3263 h 10000"/>
              <a:gd name="connsiteX195" fmla="*/ 6270 w 10000"/>
              <a:gd name="connsiteY195" fmla="*/ 3296 h 10000"/>
              <a:gd name="connsiteX196" fmla="*/ 6234 w 10000"/>
              <a:gd name="connsiteY196" fmla="*/ 3340 h 10000"/>
              <a:gd name="connsiteX197" fmla="*/ 6204 w 10000"/>
              <a:gd name="connsiteY197" fmla="*/ 3391 h 10000"/>
              <a:gd name="connsiteX198" fmla="*/ 6182 w 10000"/>
              <a:gd name="connsiteY198" fmla="*/ 3449 h 10000"/>
              <a:gd name="connsiteX199" fmla="*/ 6174 w 10000"/>
              <a:gd name="connsiteY199" fmla="*/ 3482 h 10000"/>
              <a:gd name="connsiteX200" fmla="*/ 6170 w 10000"/>
              <a:gd name="connsiteY200" fmla="*/ 3508 h 10000"/>
              <a:gd name="connsiteX201" fmla="*/ 6165 w 10000"/>
              <a:gd name="connsiteY201" fmla="*/ 3559 h 10000"/>
              <a:gd name="connsiteX202" fmla="*/ 6169 w 10000"/>
              <a:gd name="connsiteY202" fmla="*/ 3638 h 10000"/>
              <a:gd name="connsiteX203" fmla="*/ 6189 w 10000"/>
              <a:gd name="connsiteY203" fmla="*/ 3739 h 10000"/>
              <a:gd name="connsiteX204" fmla="*/ 6225 w 10000"/>
              <a:gd name="connsiteY204" fmla="*/ 3832 h 10000"/>
              <a:gd name="connsiteX205" fmla="*/ 6248 w 10000"/>
              <a:gd name="connsiteY205" fmla="*/ 3873 h 10000"/>
              <a:gd name="connsiteX206" fmla="*/ 6292 w 10000"/>
              <a:gd name="connsiteY206" fmla="*/ 3944 h 10000"/>
              <a:gd name="connsiteX207" fmla="*/ 6380 w 10000"/>
              <a:gd name="connsiteY207" fmla="*/ 4062 h 10000"/>
              <a:gd name="connsiteX208" fmla="*/ 6472 w 10000"/>
              <a:gd name="connsiteY208" fmla="*/ 4158 h 10000"/>
              <a:gd name="connsiteX209" fmla="*/ 6566 w 10000"/>
              <a:gd name="connsiteY209" fmla="*/ 4233 h 10000"/>
              <a:gd name="connsiteX210" fmla="*/ 6662 w 10000"/>
              <a:gd name="connsiteY210" fmla="*/ 4284 h 10000"/>
              <a:gd name="connsiteX211" fmla="*/ 6757 w 10000"/>
              <a:gd name="connsiteY211" fmla="*/ 4316 h 10000"/>
              <a:gd name="connsiteX212" fmla="*/ 6854 w 10000"/>
              <a:gd name="connsiteY212" fmla="*/ 4328 h 10000"/>
              <a:gd name="connsiteX213" fmla="*/ 6951 w 10000"/>
              <a:gd name="connsiteY213" fmla="*/ 4319 h 10000"/>
              <a:gd name="connsiteX214" fmla="*/ 7047 w 10000"/>
              <a:gd name="connsiteY214" fmla="*/ 4294 h 10000"/>
              <a:gd name="connsiteX215" fmla="*/ 7143 w 10000"/>
              <a:gd name="connsiteY215" fmla="*/ 4251 h 10000"/>
              <a:gd name="connsiteX216" fmla="*/ 7237 w 10000"/>
              <a:gd name="connsiteY216" fmla="*/ 4194 h 10000"/>
              <a:gd name="connsiteX217" fmla="*/ 7328 w 10000"/>
              <a:gd name="connsiteY217" fmla="*/ 4121 h 10000"/>
              <a:gd name="connsiteX218" fmla="*/ 7417 w 10000"/>
              <a:gd name="connsiteY218" fmla="*/ 4033 h 10000"/>
              <a:gd name="connsiteX219" fmla="*/ 7503 w 10000"/>
              <a:gd name="connsiteY219" fmla="*/ 3934 h 10000"/>
              <a:gd name="connsiteX220" fmla="*/ 7586 w 10000"/>
              <a:gd name="connsiteY220" fmla="*/ 3822 h 10000"/>
              <a:gd name="connsiteX221" fmla="*/ 7663 w 10000"/>
              <a:gd name="connsiteY221" fmla="*/ 3698 h 10000"/>
              <a:gd name="connsiteX222" fmla="*/ 7701 w 10000"/>
              <a:gd name="connsiteY222" fmla="*/ 3632 h 10000"/>
              <a:gd name="connsiteX223" fmla="*/ 7766 w 10000"/>
              <a:gd name="connsiteY223" fmla="*/ 3509 h 10000"/>
              <a:gd name="connsiteX224" fmla="*/ 7886 w 10000"/>
              <a:gd name="connsiteY224" fmla="*/ 3250 h 10000"/>
              <a:gd name="connsiteX225" fmla="*/ 7988 w 10000"/>
              <a:gd name="connsiteY225" fmla="*/ 2973 h 10000"/>
              <a:gd name="connsiteX226" fmla="*/ 8051 w 10000"/>
              <a:gd name="connsiteY226" fmla="*/ 2756 h 10000"/>
              <a:gd name="connsiteX227" fmla="*/ 8089 w 10000"/>
              <a:gd name="connsiteY227" fmla="*/ 2609 h 10000"/>
              <a:gd name="connsiteX228" fmla="*/ 8119 w 10000"/>
              <a:gd name="connsiteY228" fmla="*/ 2459 h 10000"/>
              <a:gd name="connsiteX229" fmla="*/ 8145 w 10000"/>
              <a:gd name="connsiteY229" fmla="*/ 2306 h 10000"/>
              <a:gd name="connsiteX230" fmla="*/ 8165 w 10000"/>
              <a:gd name="connsiteY230" fmla="*/ 2153 h 10000"/>
              <a:gd name="connsiteX231" fmla="*/ 8178 w 10000"/>
              <a:gd name="connsiteY231" fmla="*/ 1997 h 10000"/>
              <a:gd name="connsiteX232" fmla="*/ 8185 w 10000"/>
              <a:gd name="connsiteY232" fmla="*/ 1841 h 10000"/>
              <a:gd name="connsiteX233" fmla="*/ 8183 w 10000"/>
              <a:gd name="connsiteY233" fmla="*/ 1685 h 10000"/>
              <a:gd name="connsiteX234" fmla="*/ 8176 w 10000"/>
              <a:gd name="connsiteY234" fmla="*/ 1528 h 10000"/>
              <a:gd name="connsiteX235" fmla="*/ 8162 w 10000"/>
              <a:gd name="connsiteY235" fmla="*/ 1372 h 10000"/>
              <a:gd name="connsiteX236" fmla="*/ 8151 w 10000"/>
              <a:gd name="connsiteY236" fmla="*/ 1293 h 10000"/>
              <a:gd name="connsiteX237" fmla="*/ 8134 w 10000"/>
              <a:gd name="connsiteY237" fmla="*/ 1188 h 10000"/>
              <a:gd name="connsiteX238" fmla="*/ 8112 w 10000"/>
              <a:gd name="connsiteY238" fmla="*/ 1013 h 10000"/>
              <a:gd name="connsiteX239" fmla="*/ 8103 w 10000"/>
              <a:gd name="connsiteY239" fmla="*/ 894 h 10000"/>
              <a:gd name="connsiteX240" fmla="*/ 8105 w 10000"/>
              <a:gd name="connsiteY240" fmla="*/ 779 h 10000"/>
              <a:gd name="connsiteX241" fmla="*/ 8122 w 10000"/>
              <a:gd name="connsiteY241" fmla="*/ 670 h 10000"/>
              <a:gd name="connsiteX242" fmla="*/ 8148 w 10000"/>
              <a:gd name="connsiteY242" fmla="*/ 598 h 10000"/>
              <a:gd name="connsiteX243" fmla="*/ 8171 w 10000"/>
              <a:gd name="connsiteY243" fmla="*/ 553 h 10000"/>
              <a:gd name="connsiteX244" fmla="*/ 8200 w 10000"/>
              <a:gd name="connsiteY244" fmla="*/ 515 h 10000"/>
              <a:gd name="connsiteX245" fmla="*/ 8235 w 10000"/>
              <a:gd name="connsiteY245" fmla="*/ 481 h 10000"/>
              <a:gd name="connsiteX246" fmla="*/ 8254 w 10000"/>
              <a:gd name="connsiteY246" fmla="*/ 467 h 10000"/>
              <a:gd name="connsiteX247" fmla="*/ 8287 w 10000"/>
              <a:gd name="connsiteY247" fmla="*/ 447 h 10000"/>
              <a:gd name="connsiteX248" fmla="*/ 8351 w 10000"/>
              <a:gd name="connsiteY248" fmla="*/ 433 h 10000"/>
              <a:gd name="connsiteX249" fmla="*/ 8414 w 10000"/>
              <a:gd name="connsiteY249" fmla="*/ 442 h 10000"/>
              <a:gd name="connsiteX250" fmla="*/ 8478 w 10000"/>
              <a:gd name="connsiteY250" fmla="*/ 474 h 10000"/>
              <a:gd name="connsiteX251" fmla="*/ 8540 w 10000"/>
              <a:gd name="connsiteY251" fmla="*/ 520 h 10000"/>
              <a:gd name="connsiteX252" fmla="*/ 8596 w 10000"/>
              <a:gd name="connsiteY252" fmla="*/ 580 h 10000"/>
              <a:gd name="connsiteX253" fmla="*/ 8647 w 10000"/>
              <a:gd name="connsiteY253" fmla="*/ 648 h 10000"/>
              <a:gd name="connsiteX254" fmla="*/ 8690 w 10000"/>
              <a:gd name="connsiteY254" fmla="*/ 719 h 10000"/>
              <a:gd name="connsiteX255" fmla="*/ 8709 w 10000"/>
              <a:gd name="connsiteY255" fmla="*/ 755 h 10000"/>
              <a:gd name="connsiteX256" fmla="*/ 8787 w 10000"/>
              <a:gd name="connsiteY256" fmla="*/ 925 h 10000"/>
              <a:gd name="connsiteX257" fmla="*/ 8917 w 10000"/>
              <a:gd name="connsiteY257" fmla="*/ 1205 h 10000"/>
              <a:gd name="connsiteX258" fmla="*/ 8986 w 10000"/>
              <a:gd name="connsiteY258" fmla="*/ 1328 h 10000"/>
              <a:gd name="connsiteX259" fmla="*/ 9036 w 10000"/>
              <a:gd name="connsiteY259" fmla="*/ 1402 h 10000"/>
              <a:gd name="connsiteX260" fmla="*/ 9087 w 10000"/>
              <a:gd name="connsiteY260" fmla="*/ 1466 h 10000"/>
              <a:gd name="connsiteX261" fmla="*/ 9140 w 10000"/>
              <a:gd name="connsiteY261" fmla="*/ 1513 h 10000"/>
              <a:gd name="connsiteX262" fmla="*/ 9197 w 10000"/>
              <a:gd name="connsiteY262" fmla="*/ 1545 h 10000"/>
              <a:gd name="connsiteX263" fmla="*/ 9255 w 10000"/>
              <a:gd name="connsiteY263" fmla="*/ 1558 h 10000"/>
              <a:gd name="connsiteX264" fmla="*/ 9316 w 10000"/>
              <a:gd name="connsiteY264" fmla="*/ 1550 h 10000"/>
              <a:gd name="connsiteX265" fmla="*/ 9380 w 10000"/>
              <a:gd name="connsiteY265" fmla="*/ 1518 h 10000"/>
              <a:gd name="connsiteX266" fmla="*/ 9448 w 10000"/>
              <a:gd name="connsiteY266" fmla="*/ 1460 h 10000"/>
              <a:gd name="connsiteX267" fmla="*/ 9519 w 10000"/>
              <a:gd name="connsiteY267" fmla="*/ 1370 h 10000"/>
              <a:gd name="connsiteX268" fmla="*/ 9556 w 10000"/>
              <a:gd name="connsiteY268" fmla="*/ 1313 h 10000"/>
              <a:gd name="connsiteX269" fmla="*/ 9592 w 10000"/>
              <a:gd name="connsiteY269" fmla="*/ 1250 h 10000"/>
              <a:gd name="connsiteX270" fmla="*/ 9654 w 10000"/>
              <a:gd name="connsiteY270" fmla="*/ 1114 h 10000"/>
              <a:gd name="connsiteX271" fmla="*/ 9706 w 10000"/>
              <a:gd name="connsiteY271" fmla="*/ 965 h 10000"/>
              <a:gd name="connsiteX272" fmla="*/ 9750 w 10000"/>
              <a:gd name="connsiteY272" fmla="*/ 811 h 10000"/>
              <a:gd name="connsiteX273" fmla="*/ 9770 w 10000"/>
              <a:gd name="connsiteY273" fmla="*/ 734 h 10000"/>
              <a:gd name="connsiteX274" fmla="*/ 9817 w 10000"/>
              <a:gd name="connsiteY274" fmla="*/ 547 h 10000"/>
              <a:gd name="connsiteX275" fmla="*/ 9897 w 10000"/>
              <a:gd name="connsiteY275" fmla="*/ 261 h 10000"/>
              <a:gd name="connsiteX276" fmla="*/ 9962 w 10000"/>
              <a:gd name="connsiteY276" fmla="*/ 83 h 10000"/>
              <a:gd name="connsiteX277" fmla="*/ 10000 w 10000"/>
              <a:gd name="connsiteY277" fmla="*/ 0 h 10000"/>
              <a:gd name="connsiteX0" fmla="*/ 0 w 9792"/>
              <a:gd name="connsiteY0" fmla="*/ 9985 h 9985"/>
              <a:gd name="connsiteX1" fmla="*/ 143 w 9792"/>
              <a:gd name="connsiteY1" fmla="*/ 9957 h 9985"/>
              <a:gd name="connsiteX2" fmla="*/ 288 w 9792"/>
              <a:gd name="connsiteY2" fmla="*/ 9913 h 9985"/>
              <a:gd name="connsiteX3" fmla="*/ 434 w 9792"/>
              <a:gd name="connsiteY3" fmla="*/ 9855 h 9985"/>
              <a:gd name="connsiteX4" fmla="*/ 579 w 9792"/>
              <a:gd name="connsiteY4" fmla="*/ 9786 h 9985"/>
              <a:gd name="connsiteX5" fmla="*/ 721 w 9792"/>
              <a:gd name="connsiteY5" fmla="*/ 9702 h 9985"/>
              <a:gd name="connsiteX6" fmla="*/ 859 w 9792"/>
              <a:gd name="connsiteY6" fmla="*/ 9602 h 9985"/>
              <a:gd name="connsiteX7" fmla="*/ 992 w 9792"/>
              <a:gd name="connsiteY7" fmla="*/ 9490 h 9985"/>
              <a:gd name="connsiteX8" fmla="*/ 1117 w 9792"/>
              <a:gd name="connsiteY8" fmla="*/ 9366 h 9985"/>
              <a:gd name="connsiteX9" fmla="*/ 1235 w 9792"/>
              <a:gd name="connsiteY9" fmla="*/ 9226 h 9985"/>
              <a:gd name="connsiteX10" fmla="*/ 1342 w 9792"/>
              <a:gd name="connsiteY10" fmla="*/ 9073 h 9985"/>
              <a:gd name="connsiteX11" fmla="*/ 1438 w 9792"/>
              <a:gd name="connsiteY11" fmla="*/ 8909 h 9985"/>
              <a:gd name="connsiteX12" fmla="*/ 1522 w 9792"/>
              <a:gd name="connsiteY12" fmla="*/ 8728 h 9985"/>
              <a:gd name="connsiteX13" fmla="*/ 1591 w 9792"/>
              <a:gd name="connsiteY13" fmla="*/ 8537 h 9985"/>
              <a:gd name="connsiteX14" fmla="*/ 1644 w 9792"/>
              <a:gd name="connsiteY14" fmla="*/ 8330 h 9985"/>
              <a:gd name="connsiteX15" fmla="*/ 1664 w 9792"/>
              <a:gd name="connsiteY15" fmla="*/ 8223 h 9985"/>
              <a:gd name="connsiteX16" fmla="*/ 1677 w 9792"/>
              <a:gd name="connsiteY16" fmla="*/ 8134 h 9985"/>
              <a:gd name="connsiteX17" fmla="*/ 1692 w 9792"/>
              <a:gd name="connsiteY17" fmla="*/ 7955 h 9985"/>
              <a:gd name="connsiteX18" fmla="*/ 1694 w 9792"/>
              <a:gd name="connsiteY18" fmla="*/ 7777 h 9985"/>
              <a:gd name="connsiteX19" fmla="*/ 1679 w 9792"/>
              <a:gd name="connsiteY19" fmla="*/ 7602 h 9985"/>
              <a:gd name="connsiteX20" fmla="*/ 1650 w 9792"/>
              <a:gd name="connsiteY20" fmla="*/ 7430 h 9985"/>
              <a:gd name="connsiteX21" fmla="*/ 1605 w 9792"/>
              <a:gd name="connsiteY21" fmla="*/ 7266 h 9985"/>
              <a:gd name="connsiteX22" fmla="*/ 1546 w 9792"/>
              <a:gd name="connsiteY22" fmla="*/ 7112 h 9985"/>
              <a:gd name="connsiteX23" fmla="*/ 1468 w 9792"/>
              <a:gd name="connsiteY23" fmla="*/ 6969 h 9985"/>
              <a:gd name="connsiteX24" fmla="*/ 1423 w 9792"/>
              <a:gd name="connsiteY24" fmla="*/ 6902 h 9985"/>
              <a:gd name="connsiteX25" fmla="*/ 1393 w 9792"/>
              <a:gd name="connsiteY25" fmla="*/ 6864 h 9985"/>
              <a:gd name="connsiteX26" fmla="*/ 1333 w 9792"/>
              <a:gd name="connsiteY26" fmla="*/ 6802 h 9985"/>
              <a:gd name="connsiteX27" fmla="*/ 1274 w 9792"/>
              <a:gd name="connsiteY27" fmla="*/ 6757 h 9985"/>
              <a:gd name="connsiteX28" fmla="*/ 1216 w 9792"/>
              <a:gd name="connsiteY28" fmla="*/ 6730 h 9985"/>
              <a:gd name="connsiteX29" fmla="*/ 1160 w 9792"/>
              <a:gd name="connsiteY29" fmla="*/ 6719 h 9985"/>
              <a:gd name="connsiteX30" fmla="*/ 1105 w 9792"/>
              <a:gd name="connsiteY30" fmla="*/ 6724 h 9985"/>
              <a:gd name="connsiteX31" fmla="*/ 1053 w 9792"/>
              <a:gd name="connsiteY31" fmla="*/ 6743 h 9985"/>
              <a:gd name="connsiteX32" fmla="*/ 1006 w 9792"/>
              <a:gd name="connsiteY32" fmla="*/ 6775 h 9985"/>
              <a:gd name="connsiteX33" fmla="*/ 963 w 9792"/>
              <a:gd name="connsiteY33" fmla="*/ 6820 h 9985"/>
              <a:gd name="connsiteX34" fmla="*/ 924 w 9792"/>
              <a:gd name="connsiteY34" fmla="*/ 6878 h 9985"/>
              <a:gd name="connsiteX35" fmla="*/ 892 w 9792"/>
              <a:gd name="connsiteY35" fmla="*/ 6946 h 9985"/>
              <a:gd name="connsiteX36" fmla="*/ 866 w 9792"/>
              <a:gd name="connsiteY36" fmla="*/ 7024 h 9985"/>
              <a:gd name="connsiteX37" fmla="*/ 847 w 9792"/>
              <a:gd name="connsiteY37" fmla="*/ 7112 h 9985"/>
              <a:gd name="connsiteX38" fmla="*/ 836 w 9792"/>
              <a:gd name="connsiteY38" fmla="*/ 7205 h 9985"/>
              <a:gd name="connsiteX39" fmla="*/ 833 w 9792"/>
              <a:gd name="connsiteY39" fmla="*/ 7308 h 9985"/>
              <a:gd name="connsiteX40" fmla="*/ 839 w 9792"/>
              <a:gd name="connsiteY40" fmla="*/ 7415 h 9985"/>
              <a:gd name="connsiteX41" fmla="*/ 845 w 9792"/>
              <a:gd name="connsiteY41" fmla="*/ 7471 h 9985"/>
              <a:gd name="connsiteX42" fmla="*/ 860 w 9792"/>
              <a:gd name="connsiteY42" fmla="*/ 7565 h 9985"/>
              <a:gd name="connsiteX43" fmla="*/ 902 w 9792"/>
              <a:gd name="connsiteY43" fmla="*/ 7745 h 9985"/>
              <a:gd name="connsiteX44" fmla="*/ 957 w 9792"/>
              <a:gd name="connsiteY44" fmla="*/ 7918 h 9985"/>
              <a:gd name="connsiteX45" fmla="*/ 1024 w 9792"/>
              <a:gd name="connsiteY45" fmla="*/ 8084 h 9985"/>
              <a:gd name="connsiteX46" fmla="*/ 1105 w 9792"/>
              <a:gd name="connsiteY46" fmla="*/ 8241 h 9985"/>
              <a:gd name="connsiteX47" fmla="*/ 1194 w 9792"/>
              <a:gd name="connsiteY47" fmla="*/ 8388 h 9985"/>
              <a:gd name="connsiteX48" fmla="*/ 1291 w 9792"/>
              <a:gd name="connsiteY48" fmla="*/ 8526 h 9985"/>
              <a:gd name="connsiteX49" fmla="*/ 1397 w 9792"/>
              <a:gd name="connsiteY49" fmla="*/ 8654 h 9985"/>
              <a:gd name="connsiteX50" fmla="*/ 1509 w 9792"/>
              <a:gd name="connsiteY50" fmla="*/ 8771 h 9985"/>
              <a:gd name="connsiteX51" fmla="*/ 1627 w 9792"/>
              <a:gd name="connsiteY51" fmla="*/ 8876 h 9985"/>
              <a:gd name="connsiteX52" fmla="*/ 1747 w 9792"/>
              <a:gd name="connsiteY52" fmla="*/ 8966 h 9985"/>
              <a:gd name="connsiteX53" fmla="*/ 1870 w 9792"/>
              <a:gd name="connsiteY53" fmla="*/ 9045 h 9985"/>
              <a:gd name="connsiteX54" fmla="*/ 1993 w 9792"/>
              <a:gd name="connsiteY54" fmla="*/ 9110 h 9985"/>
              <a:gd name="connsiteX55" fmla="*/ 2117 w 9792"/>
              <a:gd name="connsiteY55" fmla="*/ 9160 h 9985"/>
              <a:gd name="connsiteX56" fmla="*/ 2240 w 9792"/>
              <a:gd name="connsiteY56" fmla="*/ 9194 h 9985"/>
              <a:gd name="connsiteX57" fmla="*/ 2360 w 9792"/>
              <a:gd name="connsiteY57" fmla="*/ 9215 h 9985"/>
              <a:gd name="connsiteX58" fmla="*/ 2419 w 9792"/>
              <a:gd name="connsiteY58" fmla="*/ 9216 h 9985"/>
              <a:gd name="connsiteX59" fmla="*/ 2485 w 9792"/>
              <a:gd name="connsiteY59" fmla="*/ 9215 h 9985"/>
              <a:gd name="connsiteX60" fmla="*/ 2617 w 9792"/>
              <a:gd name="connsiteY60" fmla="*/ 9193 h 9985"/>
              <a:gd name="connsiteX61" fmla="*/ 2741 w 9792"/>
              <a:gd name="connsiteY61" fmla="*/ 9145 h 9985"/>
              <a:gd name="connsiteX62" fmla="*/ 2860 w 9792"/>
              <a:gd name="connsiteY62" fmla="*/ 9073 h 9985"/>
              <a:gd name="connsiteX63" fmla="*/ 2968 w 9792"/>
              <a:gd name="connsiteY63" fmla="*/ 8978 h 9985"/>
              <a:gd name="connsiteX64" fmla="*/ 3065 w 9792"/>
              <a:gd name="connsiteY64" fmla="*/ 8855 h 9985"/>
              <a:gd name="connsiteX65" fmla="*/ 3128 w 9792"/>
              <a:gd name="connsiteY65" fmla="*/ 8748 h 9985"/>
              <a:gd name="connsiteX66" fmla="*/ 3165 w 9792"/>
              <a:gd name="connsiteY66" fmla="*/ 8669 h 9985"/>
              <a:gd name="connsiteX67" fmla="*/ 3198 w 9792"/>
              <a:gd name="connsiteY67" fmla="*/ 8583 h 9985"/>
              <a:gd name="connsiteX68" fmla="*/ 3228 w 9792"/>
              <a:gd name="connsiteY68" fmla="*/ 8491 h 9985"/>
              <a:gd name="connsiteX69" fmla="*/ 3240 w 9792"/>
              <a:gd name="connsiteY69" fmla="*/ 8442 h 9985"/>
              <a:gd name="connsiteX70" fmla="*/ 3258 w 9792"/>
              <a:gd name="connsiteY70" fmla="*/ 8365 h 9985"/>
              <a:gd name="connsiteX71" fmla="*/ 3283 w 9792"/>
              <a:gd name="connsiteY71" fmla="*/ 8214 h 9985"/>
              <a:gd name="connsiteX72" fmla="*/ 3297 w 9792"/>
              <a:gd name="connsiteY72" fmla="*/ 8071 h 9985"/>
              <a:gd name="connsiteX73" fmla="*/ 3300 w 9792"/>
              <a:gd name="connsiteY73" fmla="*/ 7932 h 9985"/>
              <a:gd name="connsiteX74" fmla="*/ 3293 w 9792"/>
              <a:gd name="connsiteY74" fmla="*/ 7799 h 9985"/>
              <a:gd name="connsiteX75" fmla="*/ 3277 w 9792"/>
              <a:gd name="connsiteY75" fmla="*/ 7670 h 9985"/>
              <a:gd name="connsiteX76" fmla="*/ 3253 w 9792"/>
              <a:gd name="connsiteY76" fmla="*/ 7544 h 9985"/>
              <a:gd name="connsiteX77" fmla="*/ 3221 w 9792"/>
              <a:gd name="connsiteY77" fmla="*/ 7420 h 9985"/>
              <a:gd name="connsiteX78" fmla="*/ 3163 w 9792"/>
              <a:gd name="connsiteY78" fmla="*/ 7240 h 9985"/>
              <a:gd name="connsiteX79" fmla="*/ 3070 w 9792"/>
              <a:gd name="connsiteY79" fmla="*/ 7003 h 9985"/>
              <a:gd name="connsiteX80" fmla="*/ 2911 w 9792"/>
              <a:gd name="connsiteY80" fmla="*/ 6651 h 9985"/>
              <a:gd name="connsiteX81" fmla="*/ 2803 w 9792"/>
              <a:gd name="connsiteY81" fmla="*/ 6407 h 9985"/>
              <a:gd name="connsiteX82" fmla="*/ 2655 w 9792"/>
              <a:gd name="connsiteY82" fmla="*/ 6076 h 9985"/>
              <a:gd name="connsiteX83" fmla="*/ 2381 w 9792"/>
              <a:gd name="connsiteY83" fmla="*/ 5472 h 9985"/>
              <a:gd name="connsiteX84" fmla="*/ 2247 w 9792"/>
              <a:gd name="connsiteY84" fmla="*/ 5143 h 9985"/>
              <a:gd name="connsiteX85" fmla="*/ 2163 w 9792"/>
              <a:gd name="connsiteY85" fmla="*/ 4919 h 9985"/>
              <a:gd name="connsiteX86" fmla="*/ 2088 w 9792"/>
              <a:gd name="connsiteY86" fmla="*/ 4691 h 9985"/>
              <a:gd name="connsiteX87" fmla="*/ 2024 w 9792"/>
              <a:gd name="connsiteY87" fmla="*/ 4463 h 9985"/>
              <a:gd name="connsiteX88" fmla="*/ 1972 w 9792"/>
              <a:gd name="connsiteY88" fmla="*/ 4233 h 9985"/>
              <a:gd name="connsiteX89" fmla="*/ 1937 w 9792"/>
              <a:gd name="connsiteY89" fmla="*/ 4006 h 9985"/>
              <a:gd name="connsiteX90" fmla="*/ 1920 w 9792"/>
              <a:gd name="connsiteY90" fmla="*/ 3783 h 9985"/>
              <a:gd name="connsiteX91" fmla="*/ 1923 w 9792"/>
              <a:gd name="connsiteY91" fmla="*/ 3620 h 9985"/>
              <a:gd name="connsiteX92" fmla="*/ 1931 w 9792"/>
              <a:gd name="connsiteY92" fmla="*/ 3513 h 9985"/>
              <a:gd name="connsiteX93" fmla="*/ 1946 w 9792"/>
              <a:gd name="connsiteY93" fmla="*/ 3407 h 9985"/>
              <a:gd name="connsiteX94" fmla="*/ 1967 w 9792"/>
              <a:gd name="connsiteY94" fmla="*/ 3304 h 9985"/>
              <a:gd name="connsiteX95" fmla="*/ 1994 w 9792"/>
              <a:gd name="connsiteY95" fmla="*/ 3203 h 9985"/>
              <a:gd name="connsiteX96" fmla="*/ 2030 w 9792"/>
              <a:gd name="connsiteY96" fmla="*/ 3104 h 9985"/>
              <a:gd name="connsiteX97" fmla="*/ 2050 w 9792"/>
              <a:gd name="connsiteY97" fmla="*/ 3057 h 9985"/>
              <a:gd name="connsiteX98" fmla="*/ 2082 w 9792"/>
              <a:gd name="connsiteY98" fmla="*/ 2990 h 9985"/>
              <a:gd name="connsiteX99" fmla="*/ 2151 w 9792"/>
              <a:gd name="connsiteY99" fmla="*/ 2874 h 9985"/>
              <a:gd name="connsiteX100" fmla="*/ 2231 w 9792"/>
              <a:gd name="connsiteY100" fmla="*/ 2774 h 9985"/>
              <a:gd name="connsiteX101" fmla="*/ 2318 w 9792"/>
              <a:gd name="connsiteY101" fmla="*/ 2690 h 9985"/>
              <a:gd name="connsiteX102" fmla="*/ 2412 w 9792"/>
              <a:gd name="connsiteY102" fmla="*/ 2621 h 9985"/>
              <a:gd name="connsiteX103" fmla="*/ 2513 w 9792"/>
              <a:gd name="connsiteY103" fmla="*/ 2566 h 9985"/>
              <a:gd name="connsiteX104" fmla="*/ 2617 w 9792"/>
              <a:gd name="connsiteY104" fmla="*/ 2526 h 9985"/>
              <a:gd name="connsiteX105" fmla="*/ 2725 w 9792"/>
              <a:gd name="connsiteY105" fmla="*/ 2498 h 9985"/>
              <a:gd name="connsiteX106" fmla="*/ 2835 w 9792"/>
              <a:gd name="connsiteY106" fmla="*/ 2482 h 9985"/>
              <a:gd name="connsiteX107" fmla="*/ 2947 w 9792"/>
              <a:gd name="connsiteY107" fmla="*/ 2477 h 9985"/>
              <a:gd name="connsiteX108" fmla="*/ 3059 w 9792"/>
              <a:gd name="connsiteY108" fmla="*/ 2483 h 9985"/>
              <a:gd name="connsiteX109" fmla="*/ 3169 w 9792"/>
              <a:gd name="connsiteY109" fmla="*/ 2500 h 9985"/>
              <a:gd name="connsiteX110" fmla="*/ 3277 w 9792"/>
              <a:gd name="connsiteY110" fmla="*/ 2526 h 9985"/>
              <a:gd name="connsiteX111" fmla="*/ 3382 w 9792"/>
              <a:gd name="connsiteY111" fmla="*/ 2560 h 9985"/>
              <a:gd name="connsiteX112" fmla="*/ 3482 w 9792"/>
              <a:gd name="connsiteY112" fmla="*/ 2600 h 9985"/>
              <a:gd name="connsiteX113" fmla="*/ 3576 w 9792"/>
              <a:gd name="connsiteY113" fmla="*/ 2650 h 9985"/>
              <a:gd name="connsiteX114" fmla="*/ 3621 w 9792"/>
              <a:gd name="connsiteY114" fmla="*/ 2677 h 9985"/>
              <a:gd name="connsiteX115" fmla="*/ 3673 w 9792"/>
              <a:gd name="connsiteY115" fmla="*/ 2710 h 9985"/>
              <a:gd name="connsiteX116" fmla="*/ 3773 w 9792"/>
              <a:gd name="connsiteY116" fmla="*/ 2784 h 9985"/>
              <a:gd name="connsiteX117" fmla="*/ 3870 w 9792"/>
              <a:gd name="connsiteY117" fmla="*/ 2866 h 9985"/>
              <a:gd name="connsiteX118" fmla="*/ 3965 w 9792"/>
              <a:gd name="connsiteY118" fmla="*/ 2955 h 9985"/>
              <a:gd name="connsiteX119" fmla="*/ 4102 w 9792"/>
              <a:gd name="connsiteY119" fmla="*/ 3100 h 9985"/>
              <a:gd name="connsiteX120" fmla="*/ 4274 w 9792"/>
              <a:gd name="connsiteY120" fmla="*/ 3319 h 9985"/>
              <a:gd name="connsiteX121" fmla="*/ 4432 w 9792"/>
              <a:gd name="connsiteY121" fmla="*/ 3562 h 9985"/>
              <a:gd name="connsiteX122" fmla="*/ 4574 w 9792"/>
              <a:gd name="connsiteY122" fmla="*/ 3823 h 9985"/>
              <a:gd name="connsiteX123" fmla="*/ 4703 w 9792"/>
              <a:gd name="connsiteY123" fmla="*/ 4101 h 9985"/>
              <a:gd name="connsiteX124" fmla="*/ 4813 w 9792"/>
              <a:gd name="connsiteY124" fmla="*/ 4391 h 9985"/>
              <a:gd name="connsiteX125" fmla="*/ 4861 w 9792"/>
              <a:gd name="connsiteY125" fmla="*/ 4542 h 9985"/>
              <a:gd name="connsiteX126" fmla="*/ 4895 w 9792"/>
              <a:gd name="connsiteY126" fmla="*/ 4653 h 9985"/>
              <a:gd name="connsiteX127" fmla="*/ 4953 w 9792"/>
              <a:gd name="connsiteY127" fmla="*/ 4881 h 9985"/>
              <a:gd name="connsiteX128" fmla="*/ 5001 w 9792"/>
              <a:gd name="connsiteY128" fmla="*/ 5112 h 9985"/>
              <a:gd name="connsiteX129" fmla="*/ 5042 w 9792"/>
              <a:gd name="connsiteY129" fmla="*/ 5346 h 9985"/>
              <a:gd name="connsiteX130" fmla="*/ 5095 w 9792"/>
              <a:gd name="connsiteY130" fmla="*/ 5700 h 9985"/>
              <a:gd name="connsiteX131" fmla="*/ 5159 w 9792"/>
              <a:gd name="connsiteY131" fmla="*/ 6175 h 9985"/>
              <a:gd name="connsiteX132" fmla="*/ 5212 w 9792"/>
              <a:gd name="connsiteY132" fmla="*/ 6524 h 9985"/>
              <a:gd name="connsiteX133" fmla="*/ 5253 w 9792"/>
              <a:gd name="connsiteY133" fmla="*/ 6755 h 9985"/>
              <a:gd name="connsiteX134" fmla="*/ 5301 w 9792"/>
              <a:gd name="connsiteY134" fmla="*/ 6980 h 9985"/>
              <a:gd name="connsiteX135" fmla="*/ 5358 w 9792"/>
              <a:gd name="connsiteY135" fmla="*/ 7202 h 9985"/>
              <a:gd name="connsiteX136" fmla="*/ 5427 w 9792"/>
              <a:gd name="connsiteY136" fmla="*/ 7419 h 9985"/>
              <a:gd name="connsiteX137" fmla="*/ 5509 w 9792"/>
              <a:gd name="connsiteY137" fmla="*/ 7627 h 9985"/>
              <a:gd name="connsiteX138" fmla="*/ 5606 w 9792"/>
              <a:gd name="connsiteY138" fmla="*/ 7828 h 9985"/>
              <a:gd name="connsiteX139" fmla="*/ 5720 w 9792"/>
              <a:gd name="connsiteY139" fmla="*/ 8019 h 9985"/>
              <a:gd name="connsiteX140" fmla="*/ 5785 w 9792"/>
              <a:gd name="connsiteY140" fmla="*/ 8111 h 9985"/>
              <a:gd name="connsiteX141" fmla="*/ 5813 w 9792"/>
              <a:gd name="connsiteY141" fmla="*/ 8150 h 9985"/>
              <a:gd name="connsiteX142" fmla="*/ 5873 w 9792"/>
              <a:gd name="connsiteY142" fmla="*/ 8219 h 9985"/>
              <a:gd name="connsiteX143" fmla="*/ 5933 w 9792"/>
              <a:gd name="connsiteY143" fmla="*/ 8278 h 9985"/>
              <a:gd name="connsiteX144" fmla="*/ 5995 w 9792"/>
              <a:gd name="connsiteY144" fmla="*/ 8329 h 9985"/>
              <a:gd name="connsiteX145" fmla="*/ 6056 w 9792"/>
              <a:gd name="connsiteY145" fmla="*/ 8368 h 9985"/>
              <a:gd name="connsiteX146" fmla="*/ 6120 w 9792"/>
              <a:gd name="connsiteY146" fmla="*/ 8398 h 9985"/>
              <a:gd name="connsiteX147" fmla="*/ 6183 w 9792"/>
              <a:gd name="connsiteY147" fmla="*/ 8419 h 9985"/>
              <a:gd name="connsiteX148" fmla="*/ 6247 w 9792"/>
              <a:gd name="connsiteY148" fmla="*/ 8431 h 9985"/>
              <a:gd name="connsiteX149" fmla="*/ 6311 w 9792"/>
              <a:gd name="connsiteY149" fmla="*/ 8431 h 9985"/>
              <a:gd name="connsiteX150" fmla="*/ 6375 w 9792"/>
              <a:gd name="connsiteY150" fmla="*/ 8423 h 9985"/>
              <a:gd name="connsiteX151" fmla="*/ 6438 w 9792"/>
              <a:gd name="connsiteY151" fmla="*/ 8404 h 9985"/>
              <a:gd name="connsiteX152" fmla="*/ 6502 w 9792"/>
              <a:gd name="connsiteY152" fmla="*/ 8376 h 9985"/>
              <a:gd name="connsiteX153" fmla="*/ 6566 w 9792"/>
              <a:gd name="connsiteY153" fmla="*/ 8340 h 9985"/>
              <a:gd name="connsiteX154" fmla="*/ 6627 w 9792"/>
              <a:gd name="connsiteY154" fmla="*/ 8292 h 9985"/>
              <a:gd name="connsiteX155" fmla="*/ 6689 w 9792"/>
              <a:gd name="connsiteY155" fmla="*/ 8235 h 9985"/>
              <a:gd name="connsiteX156" fmla="*/ 6750 w 9792"/>
              <a:gd name="connsiteY156" fmla="*/ 8168 h 9985"/>
              <a:gd name="connsiteX157" fmla="*/ 6780 w 9792"/>
              <a:gd name="connsiteY157" fmla="*/ 8130 h 9985"/>
              <a:gd name="connsiteX158" fmla="*/ 6806 w 9792"/>
              <a:gd name="connsiteY158" fmla="*/ 8094 h 9985"/>
              <a:gd name="connsiteX159" fmla="*/ 6854 w 9792"/>
              <a:gd name="connsiteY159" fmla="*/ 8022 h 9985"/>
              <a:gd name="connsiteX160" fmla="*/ 6895 w 9792"/>
              <a:gd name="connsiteY160" fmla="*/ 7944 h 9985"/>
              <a:gd name="connsiteX161" fmla="*/ 6930 w 9792"/>
              <a:gd name="connsiteY161" fmla="*/ 7862 h 9985"/>
              <a:gd name="connsiteX162" fmla="*/ 6973 w 9792"/>
              <a:gd name="connsiteY162" fmla="*/ 7737 h 9985"/>
              <a:gd name="connsiteX163" fmla="*/ 7015 w 9792"/>
              <a:gd name="connsiteY163" fmla="*/ 7560 h 9985"/>
              <a:gd name="connsiteX164" fmla="*/ 7043 w 9792"/>
              <a:gd name="connsiteY164" fmla="*/ 7375 h 9985"/>
              <a:gd name="connsiteX165" fmla="*/ 7059 w 9792"/>
              <a:gd name="connsiteY165" fmla="*/ 7184 h 9985"/>
              <a:gd name="connsiteX166" fmla="*/ 7074 w 9792"/>
              <a:gd name="connsiteY166" fmla="*/ 6891 h 9985"/>
              <a:gd name="connsiteX167" fmla="*/ 7082 w 9792"/>
              <a:gd name="connsiteY167" fmla="*/ 6696 h 9985"/>
              <a:gd name="connsiteX168" fmla="*/ 7093 w 9792"/>
              <a:gd name="connsiteY168" fmla="*/ 6432 h 9985"/>
              <a:gd name="connsiteX169" fmla="*/ 7105 w 9792"/>
              <a:gd name="connsiteY169" fmla="*/ 5903 h 9985"/>
              <a:gd name="connsiteX170" fmla="*/ 7105 w 9792"/>
              <a:gd name="connsiteY170" fmla="*/ 5373 h 9985"/>
              <a:gd name="connsiteX171" fmla="*/ 7096 w 9792"/>
              <a:gd name="connsiteY171" fmla="*/ 4844 h 9985"/>
              <a:gd name="connsiteX172" fmla="*/ 7087 w 9792"/>
              <a:gd name="connsiteY172" fmla="*/ 4580 h 9985"/>
              <a:gd name="connsiteX173" fmla="*/ 7085 w 9792"/>
              <a:gd name="connsiteY173" fmla="*/ 4518 h 9985"/>
              <a:gd name="connsiteX174" fmla="*/ 7073 w 9792"/>
              <a:gd name="connsiteY174" fmla="*/ 4391 h 9985"/>
              <a:gd name="connsiteX175" fmla="*/ 7055 w 9792"/>
              <a:gd name="connsiteY175" fmla="*/ 4268 h 9985"/>
              <a:gd name="connsiteX176" fmla="*/ 7030 w 9792"/>
              <a:gd name="connsiteY176" fmla="*/ 4149 h 9985"/>
              <a:gd name="connsiteX177" fmla="*/ 7001 w 9792"/>
              <a:gd name="connsiteY177" fmla="*/ 4032 h 9985"/>
              <a:gd name="connsiteX178" fmla="*/ 6965 w 9792"/>
              <a:gd name="connsiteY178" fmla="*/ 3921 h 9985"/>
              <a:gd name="connsiteX179" fmla="*/ 6922 w 9792"/>
              <a:gd name="connsiteY179" fmla="*/ 3813 h 9985"/>
              <a:gd name="connsiteX180" fmla="*/ 6875 w 9792"/>
              <a:gd name="connsiteY180" fmla="*/ 3712 h 9985"/>
              <a:gd name="connsiteX181" fmla="*/ 6821 w 9792"/>
              <a:gd name="connsiteY181" fmla="*/ 3620 h 9985"/>
              <a:gd name="connsiteX182" fmla="*/ 6763 w 9792"/>
              <a:gd name="connsiteY182" fmla="*/ 3533 h 9985"/>
              <a:gd name="connsiteX183" fmla="*/ 6700 w 9792"/>
              <a:gd name="connsiteY183" fmla="*/ 3457 h 9985"/>
              <a:gd name="connsiteX184" fmla="*/ 6631 w 9792"/>
              <a:gd name="connsiteY184" fmla="*/ 3388 h 9985"/>
              <a:gd name="connsiteX185" fmla="*/ 6559 w 9792"/>
              <a:gd name="connsiteY185" fmla="*/ 3331 h 9985"/>
              <a:gd name="connsiteX186" fmla="*/ 6480 w 9792"/>
              <a:gd name="connsiteY186" fmla="*/ 3282 h 9985"/>
              <a:gd name="connsiteX187" fmla="*/ 6398 w 9792"/>
              <a:gd name="connsiteY187" fmla="*/ 3248 h 9985"/>
              <a:gd name="connsiteX188" fmla="*/ 6312 w 9792"/>
              <a:gd name="connsiteY188" fmla="*/ 3225 h 9985"/>
              <a:gd name="connsiteX189" fmla="*/ 6267 w 9792"/>
              <a:gd name="connsiteY189" fmla="*/ 3220 h 9985"/>
              <a:gd name="connsiteX190" fmla="*/ 6243 w 9792"/>
              <a:gd name="connsiteY190" fmla="*/ 3219 h 9985"/>
              <a:gd name="connsiteX191" fmla="*/ 6196 w 9792"/>
              <a:gd name="connsiteY191" fmla="*/ 3224 h 9985"/>
              <a:gd name="connsiteX192" fmla="*/ 6149 w 9792"/>
              <a:gd name="connsiteY192" fmla="*/ 3238 h 9985"/>
              <a:gd name="connsiteX193" fmla="*/ 6104 w 9792"/>
              <a:gd name="connsiteY193" fmla="*/ 3263 h 9985"/>
              <a:gd name="connsiteX194" fmla="*/ 6062 w 9792"/>
              <a:gd name="connsiteY194" fmla="*/ 3296 h 9985"/>
              <a:gd name="connsiteX195" fmla="*/ 6026 w 9792"/>
              <a:gd name="connsiteY195" fmla="*/ 3340 h 9985"/>
              <a:gd name="connsiteX196" fmla="*/ 5996 w 9792"/>
              <a:gd name="connsiteY196" fmla="*/ 3391 h 9985"/>
              <a:gd name="connsiteX197" fmla="*/ 5974 w 9792"/>
              <a:gd name="connsiteY197" fmla="*/ 3449 h 9985"/>
              <a:gd name="connsiteX198" fmla="*/ 5966 w 9792"/>
              <a:gd name="connsiteY198" fmla="*/ 3482 h 9985"/>
              <a:gd name="connsiteX199" fmla="*/ 5962 w 9792"/>
              <a:gd name="connsiteY199" fmla="*/ 3508 h 9985"/>
              <a:gd name="connsiteX200" fmla="*/ 5957 w 9792"/>
              <a:gd name="connsiteY200" fmla="*/ 3559 h 9985"/>
              <a:gd name="connsiteX201" fmla="*/ 5961 w 9792"/>
              <a:gd name="connsiteY201" fmla="*/ 3638 h 9985"/>
              <a:gd name="connsiteX202" fmla="*/ 5981 w 9792"/>
              <a:gd name="connsiteY202" fmla="*/ 3739 h 9985"/>
              <a:gd name="connsiteX203" fmla="*/ 6017 w 9792"/>
              <a:gd name="connsiteY203" fmla="*/ 3832 h 9985"/>
              <a:gd name="connsiteX204" fmla="*/ 6040 w 9792"/>
              <a:gd name="connsiteY204" fmla="*/ 3873 h 9985"/>
              <a:gd name="connsiteX205" fmla="*/ 6084 w 9792"/>
              <a:gd name="connsiteY205" fmla="*/ 3944 h 9985"/>
              <a:gd name="connsiteX206" fmla="*/ 6172 w 9792"/>
              <a:gd name="connsiteY206" fmla="*/ 4062 h 9985"/>
              <a:gd name="connsiteX207" fmla="*/ 6264 w 9792"/>
              <a:gd name="connsiteY207" fmla="*/ 4158 h 9985"/>
              <a:gd name="connsiteX208" fmla="*/ 6358 w 9792"/>
              <a:gd name="connsiteY208" fmla="*/ 4233 h 9985"/>
              <a:gd name="connsiteX209" fmla="*/ 6454 w 9792"/>
              <a:gd name="connsiteY209" fmla="*/ 4284 h 9985"/>
              <a:gd name="connsiteX210" fmla="*/ 6549 w 9792"/>
              <a:gd name="connsiteY210" fmla="*/ 4316 h 9985"/>
              <a:gd name="connsiteX211" fmla="*/ 6646 w 9792"/>
              <a:gd name="connsiteY211" fmla="*/ 4328 h 9985"/>
              <a:gd name="connsiteX212" fmla="*/ 6743 w 9792"/>
              <a:gd name="connsiteY212" fmla="*/ 4319 h 9985"/>
              <a:gd name="connsiteX213" fmla="*/ 6839 w 9792"/>
              <a:gd name="connsiteY213" fmla="*/ 4294 h 9985"/>
              <a:gd name="connsiteX214" fmla="*/ 6935 w 9792"/>
              <a:gd name="connsiteY214" fmla="*/ 4251 h 9985"/>
              <a:gd name="connsiteX215" fmla="*/ 7029 w 9792"/>
              <a:gd name="connsiteY215" fmla="*/ 4194 h 9985"/>
              <a:gd name="connsiteX216" fmla="*/ 7120 w 9792"/>
              <a:gd name="connsiteY216" fmla="*/ 4121 h 9985"/>
              <a:gd name="connsiteX217" fmla="*/ 7209 w 9792"/>
              <a:gd name="connsiteY217" fmla="*/ 4033 h 9985"/>
              <a:gd name="connsiteX218" fmla="*/ 7295 w 9792"/>
              <a:gd name="connsiteY218" fmla="*/ 3934 h 9985"/>
              <a:gd name="connsiteX219" fmla="*/ 7378 w 9792"/>
              <a:gd name="connsiteY219" fmla="*/ 3822 h 9985"/>
              <a:gd name="connsiteX220" fmla="*/ 7455 w 9792"/>
              <a:gd name="connsiteY220" fmla="*/ 3698 h 9985"/>
              <a:gd name="connsiteX221" fmla="*/ 7493 w 9792"/>
              <a:gd name="connsiteY221" fmla="*/ 3632 h 9985"/>
              <a:gd name="connsiteX222" fmla="*/ 7558 w 9792"/>
              <a:gd name="connsiteY222" fmla="*/ 3509 h 9985"/>
              <a:gd name="connsiteX223" fmla="*/ 7678 w 9792"/>
              <a:gd name="connsiteY223" fmla="*/ 3250 h 9985"/>
              <a:gd name="connsiteX224" fmla="*/ 7780 w 9792"/>
              <a:gd name="connsiteY224" fmla="*/ 2973 h 9985"/>
              <a:gd name="connsiteX225" fmla="*/ 7843 w 9792"/>
              <a:gd name="connsiteY225" fmla="*/ 2756 h 9985"/>
              <a:gd name="connsiteX226" fmla="*/ 7881 w 9792"/>
              <a:gd name="connsiteY226" fmla="*/ 2609 h 9985"/>
              <a:gd name="connsiteX227" fmla="*/ 7911 w 9792"/>
              <a:gd name="connsiteY227" fmla="*/ 2459 h 9985"/>
              <a:gd name="connsiteX228" fmla="*/ 7937 w 9792"/>
              <a:gd name="connsiteY228" fmla="*/ 2306 h 9985"/>
              <a:gd name="connsiteX229" fmla="*/ 7957 w 9792"/>
              <a:gd name="connsiteY229" fmla="*/ 2153 h 9985"/>
              <a:gd name="connsiteX230" fmla="*/ 7970 w 9792"/>
              <a:gd name="connsiteY230" fmla="*/ 1997 h 9985"/>
              <a:gd name="connsiteX231" fmla="*/ 7977 w 9792"/>
              <a:gd name="connsiteY231" fmla="*/ 1841 h 9985"/>
              <a:gd name="connsiteX232" fmla="*/ 7975 w 9792"/>
              <a:gd name="connsiteY232" fmla="*/ 1685 h 9985"/>
              <a:gd name="connsiteX233" fmla="*/ 7968 w 9792"/>
              <a:gd name="connsiteY233" fmla="*/ 1528 h 9985"/>
              <a:gd name="connsiteX234" fmla="*/ 7954 w 9792"/>
              <a:gd name="connsiteY234" fmla="*/ 1372 h 9985"/>
              <a:gd name="connsiteX235" fmla="*/ 7943 w 9792"/>
              <a:gd name="connsiteY235" fmla="*/ 1293 h 9985"/>
              <a:gd name="connsiteX236" fmla="*/ 7926 w 9792"/>
              <a:gd name="connsiteY236" fmla="*/ 1188 h 9985"/>
              <a:gd name="connsiteX237" fmla="*/ 7904 w 9792"/>
              <a:gd name="connsiteY237" fmla="*/ 1013 h 9985"/>
              <a:gd name="connsiteX238" fmla="*/ 7895 w 9792"/>
              <a:gd name="connsiteY238" fmla="*/ 894 h 9985"/>
              <a:gd name="connsiteX239" fmla="*/ 7897 w 9792"/>
              <a:gd name="connsiteY239" fmla="*/ 779 h 9985"/>
              <a:gd name="connsiteX240" fmla="*/ 7914 w 9792"/>
              <a:gd name="connsiteY240" fmla="*/ 670 h 9985"/>
              <a:gd name="connsiteX241" fmla="*/ 7940 w 9792"/>
              <a:gd name="connsiteY241" fmla="*/ 598 h 9985"/>
              <a:gd name="connsiteX242" fmla="*/ 7963 w 9792"/>
              <a:gd name="connsiteY242" fmla="*/ 553 h 9985"/>
              <a:gd name="connsiteX243" fmla="*/ 7992 w 9792"/>
              <a:gd name="connsiteY243" fmla="*/ 515 h 9985"/>
              <a:gd name="connsiteX244" fmla="*/ 8027 w 9792"/>
              <a:gd name="connsiteY244" fmla="*/ 481 h 9985"/>
              <a:gd name="connsiteX245" fmla="*/ 8046 w 9792"/>
              <a:gd name="connsiteY245" fmla="*/ 467 h 9985"/>
              <a:gd name="connsiteX246" fmla="*/ 8079 w 9792"/>
              <a:gd name="connsiteY246" fmla="*/ 447 h 9985"/>
              <a:gd name="connsiteX247" fmla="*/ 8143 w 9792"/>
              <a:gd name="connsiteY247" fmla="*/ 433 h 9985"/>
              <a:gd name="connsiteX248" fmla="*/ 8206 w 9792"/>
              <a:gd name="connsiteY248" fmla="*/ 442 h 9985"/>
              <a:gd name="connsiteX249" fmla="*/ 8270 w 9792"/>
              <a:gd name="connsiteY249" fmla="*/ 474 h 9985"/>
              <a:gd name="connsiteX250" fmla="*/ 8332 w 9792"/>
              <a:gd name="connsiteY250" fmla="*/ 520 h 9985"/>
              <a:gd name="connsiteX251" fmla="*/ 8388 w 9792"/>
              <a:gd name="connsiteY251" fmla="*/ 580 h 9985"/>
              <a:gd name="connsiteX252" fmla="*/ 8439 w 9792"/>
              <a:gd name="connsiteY252" fmla="*/ 648 h 9985"/>
              <a:gd name="connsiteX253" fmla="*/ 8482 w 9792"/>
              <a:gd name="connsiteY253" fmla="*/ 719 h 9985"/>
              <a:gd name="connsiteX254" fmla="*/ 8501 w 9792"/>
              <a:gd name="connsiteY254" fmla="*/ 755 h 9985"/>
              <a:gd name="connsiteX255" fmla="*/ 8579 w 9792"/>
              <a:gd name="connsiteY255" fmla="*/ 925 h 9985"/>
              <a:gd name="connsiteX256" fmla="*/ 8709 w 9792"/>
              <a:gd name="connsiteY256" fmla="*/ 1205 h 9985"/>
              <a:gd name="connsiteX257" fmla="*/ 8778 w 9792"/>
              <a:gd name="connsiteY257" fmla="*/ 1328 h 9985"/>
              <a:gd name="connsiteX258" fmla="*/ 8828 w 9792"/>
              <a:gd name="connsiteY258" fmla="*/ 1402 h 9985"/>
              <a:gd name="connsiteX259" fmla="*/ 8879 w 9792"/>
              <a:gd name="connsiteY259" fmla="*/ 1466 h 9985"/>
              <a:gd name="connsiteX260" fmla="*/ 8932 w 9792"/>
              <a:gd name="connsiteY260" fmla="*/ 1513 h 9985"/>
              <a:gd name="connsiteX261" fmla="*/ 8989 w 9792"/>
              <a:gd name="connsiteY261" fmla="*/ 1545 h 9985"/>
              <a:gd name="connsiteX262" fmla="*/ 9047 w 9792"/>
              <a:gd name="connsiteY262" fmla="*/ 1558 h 9985"/>
              <a:gd name="connsiteX263" fmla="*/ 9108 w 9792"/>
              <a:gd name="connsiteY263" fmla="*/ 1550 h 9985"/>
              <a:gd name="connsiteX264" fmla="*/ 9172 w 9792"/>
              <a:gd name="connsiteY264" fmla="*/ 1518 h 9985"/>
              <a:gd name="connsiteX265" fmla="*/ 9240 w 9792"/>
              <a:gd name="connsiteY265" fmla="*/ 1460 h 9985"/>
              <a:gd name="connsiteX266" fmla="*/ 9311 w 9792"/>
              <a:gd name="connsiteY266" fmla="*/ 1370 h 9985"/>
              <a:gd name="connsiteX267" fmla="*/ 9348 w 9792"/>
              <a:gd name="connsiteY267" fmla="*/ 1313 h 9985"/>
              <a:gd name="connsiteX268" fmla="*/ 9384 w 9792"/>
              <a:gd name="connsiteY268" fmla="*/ 1250 h 9985"/>
              <a:gd name="connsiteX269" fmla="*/ 9446 w 9792"/>
              <a:gd name="connsiteY269" fmla="*/ 1114 h 9985"/>
              <a:gd name="connsiteX270" fmla="*/ 9498 w 9792"/>
              <a:gd name="connsiteY270" fmla="*/ 965 h 9985"/>
              <a:gd name="connsiteX271" fmla="*/ 9542 w 9792"/>
              <a:gd name="connsiteY271" fmla="*/ 811 h 9985"/>
              <a:gd name="connsiteX272" fmla="*/ 9562 w 9792"/>
              <a:gd name="connsiteY272" fmla="*/ 734 h 9985"/>
              <a:gd name="connsiteX273" fmla="*/ 9609 w 9792"/>
              <a:gd name="connsiteY273" fmla="*/ 547 h 9985"/>
              <a:gd name="connsiteX274" fmla="*/ 9689 w 9792"/>
              <a:gd name="connsiteY274" fmla="*/ 261 h 9985"/>
              <a:gd name="connsiteX275" fmla="*/ 9754 w 9792"/>
              <a:gd name="connsiteY275" fmla="*/ 83 h 9985"/>
              <a:gd name="connsiteX276" fmla="*/ 9792 w 9792"/>
              <a:gd name="connsiteY276" fmla="*/ 0 h 9985"/>
              <a:gd name="connsiteX0" fmla="*/ 0 w 9854"/>
              <a:gd name="connsiteY0" fmla="*/ 9972 h 9972"/>
              <a:gd name="connsiteX1" fmla="*/ 148 w 9854"/>
              <a:gd name="connsiteY1" fmla="*/ 9928 h 9972"/>
              <a:gd name="connsiteX2" fmla="*/ 297 w 9854"/>
              <a:gd name="connsiteY2" fmla="*/ 9870 h 9972"/>
              <a:gd name="connsiteX3" fmla="*/ 445 w 9854"/>
              <a:gd name="connsiteY3" fmla="*/ 9801 h 9972"/>
              <a:gd name="connsiteX4" fmla="*/ 590 w 9854"/>
              <a:gd name="connsiteY4" fmla="*/ 9717 h 9972"/>
              <a:gd name="connsiteX5" fmla="*/ 731 w 9854"/>
              <a:gd name="connsiteY5" fmla="*/ 9616 h 9972"/>
              <a:gd name="connsiteX6" fmla="*/ 867 w 9854"/>
              <a:gd name="connsiteY6" fmla="*/ 9504 h 9972"/>
              <a:gd name="connsiteX7" fmla="*/ 995 w 9854"/>
              <a:gd name="connsiteY7" fmla="*/ 9380 h 9972"/>
              <a:gd name="connsiteX8" fmla="*/ 1115 w 9854"/>
              <a:gd name="connsiteY8" fmla="*/ 9240 h 9972"/>
              <a:gd name="connsiteX9" fmla="*/ 1225 w 9854"/>
              <a:gd name="connsiteY9" fmla="*/ 9087 h 9972"/>
              <a:gd name="connsiteX10" fmla="*/ 1323 w 9854"/>
              <a:gd name="connsiteY10" fmla="*/ 8922 h 9972"/>
              <a:gd name="connsiteX11" fmla="*/ 1408 w 9854"/>
              <a:gd name="connsiteY11" fmla="*/ 8741 h 9972"/>
              <a:gd name="connsiteX12" fmla="*/ 1479 w 9854"/>
              <a:gd name="connsiteY12" fmla="*/ 8550 h 9972"/>
              <a:gd name="connsiteX13" fmla="*/ 1533 w 9854"/>
              <a:gd name="connsiteY13" fmla="*/ 8343 h 9972"/>
              <a:gd name="connsiteX14" fmla="*/ 1553 w 9854"/>
              <a:gd name="connsiteY14" fmla="*/ 8235 h 9972"/>
              <a:gd name="connsiteX15" fmla="*/ 1567 w 9854"/>
              <a:gd name="connsiteY15" fmla="*/ 8146 h 9972"/>
              <a:gd name="connsiteX16" fmla="*/ 1582 w 9854"/>
              <a:gd name="connsiteY16" fmla="*/ 7967 h 9972"/>
              <a:gd name="connsiteX17" fmla="*/ 1584 w 9854"/>
              <a:gd name="connsiteY17" fmla="*/ 7789 h 9972"/>
              <a:gd name="connsiteX18" fmla="*/ 1569 w 9854"/>
              <a:gd name="connsiteY18" fmla="*/ 7613 h 9972"/>
              <a:gd name="connsiteX19" fmla="*/ 1539 w 9854"/>
              <a:gd name="connsiteY19" fmla="*/ 7441 h 9972"/>
              <a:gd name="connsiteX20" fmla="*/ 1493 w 9854"/>
              <a:gd name="connsiteY20" fmla="*/ 7277 h 9972"/>
              <a:gd name="connsiteX21" fmla="*/ 1433 w 9854"/>
              <a:gd name="connsiteY21" fmla="*/ 7123 h 9972"/>
              <a:gd name="connsiteX22" fmla="*/ 1353 w 9854"/>
              <a:gd name="connsiteY22" fmla="*/ 6979 h 9972"/>
              <a:gd name="connsiteX23" fmla="*/ 1307 w 9854"/>
              <a:gd name="connsiteY23" fmla="*/ 6912 h 9972"/>
              <a:gd name="connsiteX24" fmla="*/ 1277 w 9854"/>
              <a:gd name="connsiteY24" fmla="*/ 6874 h 9972"/>
              <a:gd name="connsiteX25" fmla="*/ 1215 w 9854"/>
              <a:gd name="connsiteY25" fmla="*/ 6812 h 9972"/>
              <a:gd name="connsiteX26" fmla="*/ 1155 w 9854"/>
              <a:gd name="connsiteY26" fmla="*/ 6767 h 9972"/>
              <a:gd name="connsiteX27" fmla="*/ 1096 w 9854"/>
              <a:gd name="connsiteY27" fmla="*/ 6740 h 9972"/>
              <a:gd name="connsiteX28" fmla="*/ 1039 w 9854"/>
              <a:gd name="connsiteY28" fmla="*/ 6729 h 9972"/>
              <a:gd name="connsiteX29" fmla="*/ 982 w 9854"/>
              <a:gd name="connsiteY29" fmla="*/ 6734 h 9972"/>
              <a:gd name="connsiteX30" fmla="*/ 929 w 9854"/>
              <a:gd name="connsiteY30" fmla="*/ 6753 h 9972"/>
              <a:gd name="connsiteX31" fmla="*/ 881 w 9854"/>
              <a:gd name="connsiteY31" fmla="*/ 6785 h 9972"/>
              <a:gd name="connsiteX32" fmla="*/ 837 w 9854"/>
              <a:gd name="connsiteY32" fmla="*/ 6830 h 9972"/>
              <a:gd name="connsiteX33" fmla="*/ 798 w 9854"/>
              <a:gd name="connsiteY33" fmla="*/ 6888 h 9972"/>
              <a:gd name="connsiteX34" fmla="*/ 765 w 9854"/>
              <a:gd name="connsiteY34" fmla="*/ 6956 h 9972"/>
              <a:gd name="connsiteX35" fmla="*/ 738 w 9854"/>
              <a:gd name="connsiteY35" fmla="*/ 7035 h 9972"/>
              <a:gd name="connsiteX36" fmla="*/ 719 w 9854"/>
              <a:gd name="connsiteY36" fmla="*/ 7123 h 9972"/>
              <a:gd name="connsiteX37" fmla="*/ 708 w 9854"/>
              <a:gd name="connsiteY37" fmla="*/ 7216 h 9972"/>
              <a:gd name="connsiteX38" fmla="*/ 705 w 9854"/>
              <a:gd name="connsiteY38" fmla="*/ 7319 h 9972"/>
              <a:gd name="connsiteX39" fmla="*/ 711 w 9854"/>
              <a:gd name="connsiteY39" fmla="*/ 7426 h 9972"/>
              <a:gd name="connsiteX40" fmla="*/ 717 w 9854"/>
              <a:gd name="connsiteY40" fmla="*/ 7482 h 9972"/>
              <a:gd name="connsiteX41" fmla="*/ 732 w 9854"/>
              <a:gd name="connsiteY41" fmla="*/ 7576 h 9972"/>
              <a:gd name="connsiteX42" fmla="*/ 775 w 9854"/>
              <a:gd name="connsiteY42" fmla="*/ 7757 h 9972"/>
              <a:gd name="connsiteX43" fmla="*/ 831 w 9854"/>
              <a:gd name="connsiteY43" fmla="*/ 7930 h 9972"/>
              <a:gd name="connsiteX44" fmla="*/ 900 w 9854"/>
              <a:gd name="connsiteY44" fmla="*/ 8096 h 9972"/>
              <a:gd name="connsiteX45" fmla="*/ 982 w 9854"/>
              <a:gd name="connsiteY45" fmla="*/ 8253 h 9972"/>
              <a:gd name="connsiteX46" fmla="*/ 1073 w 9854"/>
              <a:gd name="connsiteY46" fmla="*/ 8401 h 9972"/>
              <a:gd name="connsiteX47" fmla="*/ 1172 w 9854"/>
              <a:gd name="connsiteY47" fmla="*/ 8539 h 9972"/>
              <a:gd name="connsiteX48" fmla="*/ 1281 w 9854"/>
              <a:gd name="connsiteY48" fmla="*/ 8667 h 9972"/>
              <a:gd name="connsiteX49" fmla="*/ 1395 w 9854"/>
              <a:gd name="connsiteY49" fmla="*/ 8784 h 9972"/>
              <a:gd name="connsiteX50" fmla="*/ 1516 w 9854"/>
              <a:gd name="connsiteY50" fmla="*/ 8889 h 9972"/>
              <a:gd name="connsiteX51" fmla="*/ 1638 w 9854"/>
              <a:gd name="connsiteY51" fmla="*/ 8979 h 9972"/>
              <a:gd name="connsiteX52" fmla="*/ 1764 w 9854"/>
              <a:gd name="connsiteY52" fmla="*/ 9059 h 9972"/>
              <a:gd name="connsiteX53" fmla="*/ 1889 w 9854"/>
              <a:gd name="connsiteY53" fmla="*/ 9124 h 9972"/>
              <a:gd name="connsiteX54" fmla="*/ 2016 w 9854"/>
              <a:gd name="connsiteY54" fmla="*/ 9174 h 9972"/>
              <a:gd name="connsiteX55" fmla="*/ 2142 w 9854"/>
              <a:gd name="connsiteY55" fmla="*/ 9208 h 9972"/>
              <a:gd name="connsiteX56" fmla="*/ 2264 w 9854"/>
              <a:gd name="connsiteY56" fmla="*/ 9229 h 9972"/>
              <a:gd name="connsiteX57" fmla="*/ 2324 w 9854"/>
              <a:gd name="connsiteY57" fmla="*/ 9230 h 9972"/>
              <a:gd name="connsiteX58" fmla="*/ 2392 w 9854"/>
              <a:gd name="connsiteY58" fmla="*/ 9229 h 9972"/>
              <a:gd name="connsiteX59" fmla="*/ 2527 w 9854"/>
              <a:gd name="connsiteY59" fmla="*/ 9207 h 9972"/>
              <a:gd name="connsiteX60" fmla="*/ 2653 w 9854"/>
              <a:gd name="connsiteY60" fmla="*/ 9159 h 9972"/>
              <a:gd name="connsiteX61" fmla="*/ 2775 w 9854"/>
              <a:gd name="connsiteY61" fmla="*/ 9087 h 9972"/>
              <a:gd name="connsiteX62" fmla="*/ 2885 w 9854"/>
              <a:gd name="connsiteY62" fmla="*/ 8991 h 9972"/>
              <a:gd name="connsiteX63" fmla="*/ 2984 w 9854"/>
              <a:gd name="connsiteY63" fmla="*/ 8868 h 9972"/>
              <a:gd name="connsiteX64" fmla="*/ 3048 w 9854"/>
              <a:gd name="connsiteY64" fmla="*/ 8761 h 9972"/>
              <a:gd name="connsiteX65" fmla="*/ 3086 w 9854"/>
              <a:gd name="connsiteY65" fmla="*/ 8682 h 9972"/>
              <a:gd name="connsiteX66" fmla="*/ 3120 w 9854"/>
              <a:gd name="connsiteY66" fmla="*/ 8596 h 9972"/>
              <a:gd name="connsiteX67" fmla="*/ 3151 w 9854"/>
              <a:gd name="connsiteY67" fmla="*/ 8504 h 9972"/>
              <a:gd name="connsiteX68" fmla="*/ 3163 w 9854"/>
              <a:gd name="connsiteY68" fmla="*/ 8455 h 9972"/>
              <a:gd name="connsiteX69" fmla="*/ 3181 w 9854"/>
              <a:gd name="connsiteY69" fmla="*/ 8378 h 9972"/>
              <a:gd name="connsiteX70" fmla="*/ 3207 w 9854"/>
              <a:gd name="connsiteY70" fmla="*/ 8226 h 9972"/>
              <a:gd name="connsiteX71" fmla="*/ 3221 w 9854"/>
              <a:gd name="connsiteY71" fmla="*/ 8083 h 9972"/>
              <a:gd name="connsiteX72" fmla="*/ 3224 w 9854"/>
              <a:gd name="connsiteY72" fmla="*/ 7944 h 9972"/>
              <a:gd name="connsiteX73" fmla="*/ 3217 w 9854"/>
              <a:gd name="connsiteY73" fmla="*/ 7811 h 9972"/>
              <a:gd name="connsiteX74" fmla="*/ 3201 w 9854"/>
              <a:gd name="connsiteY74" fmla="*/ 7682 h 9972"/>
              <a:gd name="connsiteX75" fmla="*/ 3176 w 9854"/>
              <a:gd name="connsiteY75" fmla="*/ 7555 h 9972"/>
              <a:gd name="connsiteX76" fmla="*/ 3143 w 9854"/>
              <a:gd name="connsiteY76" fmla="*/ 7431 h 9972"/>
              <a:gd name="connsiteX77" fmla="*/ 3084 w 9854"/>
              <a:gd name="connsiteY77" fmla="*/ 7251 h 9972"/>
              <a:gd name="connsiteX78" fmla="*/ 2989 w 9854"/>
              <a:gd name="connsiteY78" fmla="*/ 7014 h 9972"/>
              <a:gd name="connsiteX79" fmla="*/ 2827 w 9854"/>
              <a:gd name="connsiteY79" fmla="*/ 6661 h 9972"/>
              <a:gd name="connsiteX80" fmla="*/ 2717 w 9854"/>
              <a:gd name="connsiteY80" fmla="*/ 6417 h 9972"/>
              <a:gd name="connsiteX81" fmla="*/ 2565 w 9854"/>
              <a:gd name="connsiteY81" fmla="*/ 6085 h 9972"/>
              <a:gd name="connsiteX82" fmla="*/ 2286 w 9854"/>
              <a:gd name="connsiteY82" fmla="*/ 5480 h 9972"/>
              <a:gd name="connsiteX83" fmla="*/ 2149 w 9854"/>
              <a:gd name="connsiteY83" fmla="*/ 5151 h 9972"/>
              <a:gd name="connsiteX84" fmla="*/ 2063 w 9854"/>
              <a:gd name="connsiteY84" fmla="*/ 4926 h 9972"/>
              <a:gd name="connsiteX85" fmla="*/ 1986 w 9854"/>
              <a:gd name="connsiteY85" fmla="*/ 4698 h 9972"/>
              <a:gd name="connsiteX86" fmla="*/ 1921 w 9854"/>
              <a:gd name="connsiteY86" fmla="*/ 4470 h 9972"/>
              <a:gd name="connsiteX87" fmla="*/ 1868 w 9854"/>
              <a:gd name="connsiteY87" fmla="*/ 4239 h 9972"/>
              <a:gd name="connsiteX88" fmla="*/ 1832 w 9854"/>
              <a:gd name="connsiteY88" fmla="*/ 4012 h 9972"/>
              <a:gd name="connsiteX89" fmla="*/ 1815 w 9854"/>
              <a:gd name="connsiteY89" fmla="*/ 3789 h 9972"/>
              <a:gd name="connsiteX90" fmla="*/ 1818 w 9854"/>
              <a:gd name="connsiteY90" fmla="*/ 3625 h 9972"/>
              <a:gd name="connsiteX91" fmla="*/ 1826 w 9854"/>
              <a:gd name="connsiteY91" fmla="*/ 3518 h 9972"/>
              <a:gd name="connsiteX92" fmla="*/ 1841 w 9854"/>
              <a:gd name="connsiteY92" fmla="*/ 3412 h 9972"/>
              <a:gd name="connsiteX93" fmla="*/ 1863 w 9854"/>
              <a:gd name="connsiteY93" fmla="*/ 3309 h 9972"/>
              <a:gd name="connsiteX94" fmla="*/ 1890 w 9854"/>
              <a:gd name="connsiteY94" fmla="*/ 3208 h 9972"/>
              <a:gd name="connsiteX95" fmla="*/ 1927 w 9854"/>
              <a:gd name="connsiteY95" fmla="*/ 3109 h 9972"/>
              <a:gd name="connsiteX96" fmla="*/ 1948 w 9854"/>
              <a:gd name="connsiteY96" fmla="*/ 3062 h 9972"/>
              <a:gd name="connsiteX97" fmla="*/ 1980 w 9854"/>
              <a:gd name="connsiteY97" fmla="*/ 2994 h 9972"/>
              <a:gd name="connsiteX98" fmla="*/ 2051 w 9854"/>
              <a:gd name="connsiteY98" fmla="*/ 2878 h 9972"/>
              <a:gd name="connsiteX99" fmla="*/ 2132 w 9854"/>
              <a:gd name="connsiteY99" fmla="*/ 2778 h 9972"/>
              <a:gd name="connsiteX100" fmla="*/ 2221 w 9854"/>
              <a:gd name="connsiteY100" fmla="*/ 2694 h 9972"/>
              <a:gd name="connsiteX101" fmla="*/ 2317 w 9854"/>
              <a:gd name="connsiteY101" fmla="*/ 2625 h 9972"/>
              <a:gd name="connsiteX102" fmla="*/ 2420 w 9854"/>
              <a:gd name="connsiteY102" fmla="*/ 2570 h 9972"/>
              <a:gd name="connsiteX103" fmla="*/ 2527 w 9854"/>
              <a:gd name="connsiteY103" fmla="*/ 2530 h 9972"/>
              <a:gd name="connsiteX104" fmla="*/ 2637 w 9854"/>
              <a:gd name="connsiteY104" fmla="*/ 2502 h 9972"/>
              <a:gd name="connsiteX105" fmla="*/ 2749 w 9854"/>
              <a:gd name="connsiteY105" fmla="*/ 2486 h 9972"/>
              <a:gd name="connsiteX106" fmla="*/ 2864 w 9854"/>
              <a:gd name="connsiteY106" fmla="*/ 2481 h 9972"/>
              <a:gd name="connsiteX107" fmla="*/ 2978 w 9854"/>
              <a:gd name="connsiteY107" fmla="*/ 2487 h 9972"/>
              <a:gd name="connsiteX108" fmla="*/ 3090 w 9854"/>
              <a:gd name="connsiteY108" fmla="*/ 2504 h 9972"/>
              <a:gd name="connsiteX109" fmla="*/ 3201 w 9854"/>
              <a:gd name="connsiteY109" fmla="*/ 2530 h 9972"/>
              <a:gd name="connsiteX110" fmla="*/ 3308 w 9854"/>
              <a:gd name="connsiteY110" fmla="*/ 2564 h 9972"/>
              <a:gd name="connsiteX111" fmla="*/ 3410 w 9854"/>
              <a:gd name="connsiteY111" fmla="*/ 2604 h 9972"/>
              <a:gd name="connsiteX112" fmla="*/ 3506 w 9854"/>
              <a:gd name="connsiteY112" fmla="*/ 2654 h 9972"/>
              <a:gd name="connsiteX113" fmla="*/ 3552 w 9854"/>
              <a:gd name="connsiteY113" fmla="*/ 2681 h 9972"/>
              <a:gd name="connsiteX114" fmla="*/ 3605 w 9854"/>
              <a:gd name="connsiteY114" fmla="*/ 2714 h 9972"/>
              <a:gd name="connsiteX115" fmla="*/ 3707 w 9854"/>
              <a:gd name="connsiteY115" fmla="*/ 2788 h 9972"/>
              <a:gd name="connsiteX116" fmla="*/ 3806 w 9854"/>
              <a:gd name="connsiteY116" fmla="*/ 2870 h 9972"/>
              <a:gd name="connsiteX117" fmla="*/ 3903 w 9854"/>
              <a:gd name="connsiteY117" fmla="*/ 2959 h 9972"/>
              <a:gd name="connsiteX118" fmla="*/ 4043 w 9854"/>
              <a:gd name="connsiteY118" fmla="*/ 3105 h 9972"/>
              <a:gd name="connsiteX119" fmla="*/ 4219 w 9854"/>
              <a:gd name="connsiteY119" fmla="*/ 3324 h 9972"/>
              <a:gd name="connsiteX120" fmla="*/ 4380 w 9854"/>
              <a:gd name="connsiteY120" fmla="*/ 3567 h 9972"/>
              <a:gd name="connsiteX121" fmla="*/ 4525 w 9854"/>
              <a:gd name="connsiteY121" fmla="*/ 3829 h 9972"/>
              <a:gd name="connsiteX122" fmla="*/ 4657 w 9854"/>
              <a:gd name="connsiteY122" fmla="*/ 4107 h 9972"/>
              <a:gd name="connsiteX123" fmla="*/ 4769 w 9854"/>
              <a:gd name="connsiteY123" fmla="*/ 4398 h 9972"/>
              <a:gd name="connsiteX124" fmla="*/ 4818 w 9854"/>
              <a:gd name="connsiteY124" fmla="*/ 4549 h 9972"/>
              <a:gd name="connsiteX125" fmla="*/ 4853 w 9854"/>
              <a:gd name="connsiteY125" fmla="*/ 4660 h 9972"/>
              <a:gd name="connsiteX126" fmla="*/ 4912 w 9854"/>
              <a:gd name="connsiteY126" fmla="*/ 4888 h 9972"/>
              <a:gd name="connsiteX127" fmla="*/ 4961 w 9854"/>
              <a:gd name="connsiteY127" fmla="*/ 5120 h 9972"/>
              <a:gd name="connsiteX128" fmla="*/ 5003 w 9854"/>
              <a:gd name="connsiteY128" fmla="*/ 5354 h 9972"/>
              <a:gd name="connsiteX129" fmla="*/ 5057 w 9854"/>
              <a:gd name="connsiteY129" fmla="*/ 5709 h 9972"/>
              <a:gd name="connsiteX130" fmla="*/ 5123 w 9854"/>
              <a:gd name="connsiteY130" fmla="*/ 6184 h 9972"/>
              <a:gd name="connsiteX131" fmla="*/ 5177 w 9854"/>
              <a:gd name="connsiteY131" fmla="*/ 6534 h 9972"/>
              <a:gd name="connsiteX132" fmla="*/ 5219 w 9854"/>
              <a:gd name="connsiteY132" fmla="*/ 6765 h 9972"/>
              <a:gd name="connsiteX133" fmla="*/ 5268 w 9854"/>
              <a:gd name="connsiteY133" fmla="*/ 6990 h 9972"/>
              <a:gd name="connsiteX134" fmla="*/ 5326 w 9854"/>
              <a:gd name="connsiteY134" fmla="*/ 7213 h 9972"/>
              <a:gd name="connsiteX135" fmla="*/ 5396 w 9854"/>
              <a:gd name="connsiteY135" fmla="*/ 7430 h 9972"/>
              <a:gd name="connsiteX136" fmla="*/ 5480 w 9854"/>
              <a:gd name="connsiteY136" fmla="*/ 7638 h 9972"/>
              <a:gd name="connsiteX137" fmla="*/ 5579 w 9854"/>
              <a:gd name="connsiteY137" fmla="*/ 7840 h 9972"/>
              <a:gd name="connsiteX138" fmla="*/ 5696 w 9854"/>
              <a:gd name="connsiteY138" fmla="*/ 8031 h 9972"/>
              <a:gd name="connsiteX139" fmla="*/ 5762 w 9854"/>
              <a:gd name="connsiteY139" fmla="*/ 8123 h 9972"/>
              <a:gd name="connsiteX140" fmla="*/ 5790 w 9854"/>
              <a:gd name="connsiteY140" fmla="*/ 8162 h 9972"/>
              <a:gd name="connsiteX141" fmla="*/ 5852 w 9854"/>
              <a:gd name="connsiteY141" fmla="*/ 8231 h 9972"/>
              <a:gd name="connsiteX142" fmla="*/ 5913 w 9854"/>
              <a:gd name="connsiteY142" fmla="*/ 8290 h 9972"/>
              <a:gd name="connsiteX143" fmla="*/ 5976 w 9854"/>
              <a:gd name="connsiteY143" fmla="*/ 8342 h 9972"/>
              <a:gd name="connsiteX144" fmla="*/ 6039 w 9854"/>
              <a:gd name="connsiteY144" fmla="*/ 8381 h 9972"/>
              <a:gd name="connsiteX145" fmla="*/ 6104 w 9854"/>
              <a:gd name="connsiteY145" fmla="*/ 8411 h 9972"/>
              <a:gd name="connsiteX146" fmla="*/ 6168 w 9854"/>
              <a:gd name="connsiteY146" fmla="*/ 8432 h 9972"/>
              <a:gd name="connsiteX147" fmla="*/ 6234 w 9854"/>
              <a:gd name="connsiteY147" fmla="*/ 8444 h 9972"/>
              <a:gd name="connsiteX148" fmla="*/ 6299 w 9854"/>
              <a:gd name="connsiteY148" fmla="*/ 8444 h 9972"/>
              <a:gd name="connsiteX149" fmla="*/ 6364 w 9854"/>
              <a:gd name="connsiteY149" fmla="*/ 8436 h 9972"/>
              <a:gd name="connsiteX150" fmla="*/ 6429 w 9854"/>
              <a:gd name="connsiteY150" fmla="*/ 8417 h 9972"/>
              <a:gd name="connsiteX151" fmla="*/ 6494 w 9854"/>
              <a:gd name="connsiteY151" fmla="*/ 8389 h 9972"/>
              <a:gd name="connsiteX152" fmla="*/ 6559 w 9854"/>
              <a:gd name="connsiteY152" fmla="*/ 8353 h 9972"/>
              <a:gd name="connsiteX153" fmla="*/ 6622 w 9854"/>
              <a:gd name="connsiteY153" fmla="*/ 8304 h 9972"/>
              <a:gd name="connsiteX154" fmla="*/ 6685 w 9854"/>
              <a:gd name="connsiteY154" fmla="*/ 8247 h 9972"/>
              <a:gd name="connsiteX155" fmla="*/ 6747 w 9854"/>
              <a:gd name="connsiteY155" fmla="*/ 8180 h 9972"/>
              <a:gd name="connsiteX156" fmla="*/ 6778 w 9854"/>
              <a:gd name="connsiteY156" fmla="*/ 8142 h 9972"/>
              <a:gd name="connsiteX157" fmla="*/ 6805 w 9854"/>
              <a:gd name="connsiteY157" fmla="*/ 8106 h 9972"/>
              <a:gd name="connsiteX158" fmla="*/ 6854 w 9854"/>
              <a:gd name="connsiteY158" fmla="*/ 8034 h 9972"/>
              <a:gd name="connsiteX159" fmla="*/ 6895 w 9854"/>
              <a:gd name="connsiteY159" fmla="*/ 7956 h 9972"/>
              <a:gd name="connsiteX160" fmla="*/ 6931 w 9854"/>
              <a:gd name="connsiteY160" fmla="*/ 7874 h 9972"/>
              <a:gd name="connsiteX161" fmla="*/ 6975 w 9854"/>
              <a:gd name="connsiteY161" fmla="*/ 7749 h 9972"/>
              <a:gd name="connsiteX162" fmla="*/ 7018 w 9854"/>
              <a:gd name="connsiteY162" fmla="*/ 7571 h 9972"/>
              <a:gd name="connsiteX163" fmla="*/ 7047 w 9854"/>
              <a:gd name="connsiteY163" fmla="*/ 7386 h 9972"/>
              <a:gd name="connsiteX164" fmla="*/ 7063 w 9854"/>
              <a:gd name="connsiteY164" fmla="*/ 7195 h 9972"/>
              <a:gd name="connsiteX165" fmla="*/ 7078 w 9854"/>
              <a:gd name="connsiteY165" fmla="*/ 6901 h 9972"/>
              <a:gd name="connsiteX166" fmla="*/ 7086 w 9854"/>
              <a:gd name="connsiteY166" fmla="*/ 6706 h 9972"/>
              <a:gd name="connsiteX167" fmla="*/ 7098 w 9854"/>
              <a:gd name="connsiteY167" fmla="*/ 6442 h 9972"/>
              <a:gd name="connsiteX168" fmla="*/ 7110 w 9854"/>
              <a:gd name="connsiteY168" fmla="*/ 5912 h 9972"/>
              <a:gd name="connsiteX169" fmla="*/ 7110 w 9854"/>
              <a:gd name="connsiteY169" fmla="*/ 5381 h 9972"/>
              <a:gd name="connsiteX170" fmla="*/ 7101 w 9854"/>
              <a:gd name="connsiteY170" fmla="*/ 4851 h 9972"/>
              <a:gd name="connsiteX171" fmla="*/ 7092 w 9854"/>
              <a:gd name="connsiteY171" fmla="*/ 4587 h 9972"/>
              <a:gd name="connsiteX172" fmla="*/ 7089 w 9854"/>
              <a:gd name="connsiteY172" fmla="*/ 4525 h 9972"/>
              <a:gd name="connsiteX173" fmla="*/ 7077 w 9854"/>
              <a:gd name="connsiteY173" fmla="*/ 4398 h 9972"/>
              <a:gd name="connsiteX174" fmla="*/ 7059 w 9854"/>
              <a:gd name="connsiteY174" fmla="*/ 4274 h 9972"/>
              <a:gd name="connsiteX175" fmla="*/ 7033 w 9854"/>
              <a:gd name="connsiteY175" fmla="*/ 4155 h 9972"/>
              <a:gd name="connsiteX176" fmla="*/ 7004 w 9854"/>
              <a:gd name="connsiteY176" fmla="*/ 4038 h 9972"/>
              <a:gd name="connsiteX177" fmla="*/ 6967 w 9854"/>
              <a:gd name="connsiteY177" fmla="*/ 3927 h 9972"/>
              <a:gd name="connsiteX178" fmla="*/ 6923 w 9854"/>
              <a:gd name="connsiteY178" fmla="*/ 3819 h 9972"/>
              <a:gd name="connsiteX179" fmla="*/ 6875 w 9854"/>
              <a:gd name="connsiteY179" fmla="*/ 3718 h 9972"/>
              <a:gd name="connsiteX180" fmla="*/ 6820 w 9854"/>
              <a:gd name="connsiteY180" fmla="*/ 3625 h 9972"/>
              <a:gd name="connsiteX181" fmla="*/ 6761 w 9854"/>
              <a:gd name="connsiteY181" fmla="*/ 3538 h 9972"/>
              <a:gd name="connsiteX182" fmla="*/ 6696 w 9854"/>
              <a:gd name="connsiteY182" fmla="*/ 3462 h 9972"/>
              <a:gd name="connsiteX183" fmla="*/ 6626 w 9854"/>
              <a:gd name="connsiteY183" fmla="*/ 3393 h 9972"/>
              <a:gd name="connsiteX184" fmla="*/ 6552 w 9854"/>
              <a:gd name="connsiteY184" fmla="*/ 3336 h 9972"/>
              <a:gd name="connsiteX185" fmla="*/ 6472 w 9854"/>
              <a:gd name="connsiteY185" fmla="*/ 3287 h 9972"/>
              <a:gd name="connsiteX186" fmla="*/ 6388 w 9854"/>
              <a:gd name="connsiteY186" fmla="*/ 3253 h 9972"/>
              <a:gd name="connsiteX187" fmla="*/ 6300 w 9854"/>
              <a:gd name="connsiteY187" fmla="*/ 3230 h 9972"/>
              <a:gd name="connsiteX188" fmla="*/ 6254 w 9854"/>
              <a:gd name="connsiteY188" fmla="*/ 3225 h 9972"/>
              <a:gd name="connsiteX189" fmla="*/ 6230 w 9854"/>
              <a:gd name="connsiteY189" fmla="*/ 3224 h 9972"/>
              <a:gd name="connsiteX190" fmla="*/ 6182 w 9854"/>
              <a:gd name="connsiteY190" fmla="*/ 3229 h 9972"/>
              <a:gd name="connsiteX191" fmla="*/ 6134 w 9854"/>
              <a:gd name="connsiteY191" fmla="*/ 3243 h 9972"/>
              <a:gd name="connsiteX192" fmla="*/ 6088 w 9854"/>
              <a:gd name="connsiteY192" fmla="*/ 3268 h 9972"/>
              <a:gd name="connsiteX193" fmla="*/ 6045 w 9854"/>
              <a:gd name="connsiteY193" fmla="*/ 3301 h 9972"/>
              <a:gd name="connsiteX194" fmla="*/ 6008 w 9854"/>
              <a:gd name="connsiteY194" fmla="*/ 3345 h 9972"/>
              <a:gd name="connsiteX195" fmla="*/ 5977 w 9854"/>
              <a:gd name="connsiteY195" fmla="*/ 3396 h 9972"/>
              <a:gd name="connsiteX196" fmla="*/ 5955 w 9854"/>
              <a:gd name="connsiteY196" fmla="*/ 3454 h 9972"/>
              <a:gd name="connsiteX197" fmla="*/ 5947 w 9854"/>
              <a:gd name="connsiteY197" fmla="*/ 3487 h 9972"/>
              <a:gd name="connsiteX198" fmla="*/ 5943 w 9854"/>
              <a:gd name="connsiteY198" fmla="*/ 3513 h 9972"/>
              <a:gd name="connsiteX199" fmla="*/ 5938 w 9854"/>
              <a:gd name="connsiteY199" fmla="*/ 3564 h 9972"/>
              <a:gd name="connsiteX200" fmla="*/ 5942 w 9854"/>
              <a:gd name="connsiteY200" fmla="*/ 3643 h 9972"/>
              <a:gd name="connsiteX201" fmla="*/ 5962 w 9854"/>
              <a:gd name="connsiteY201" fmla="*/ 3745 h 9972"/>
              <a:gd name="connsiteX202" fmla="*/ 5999 w 9854"/>
              <a:gd name="connsiteY202" fmla="*/ 3838 h 9972"/>
              <a:gd name="connsiteX203" fmla="*/ 6022 w 9854"/>
              <a:gd name="connsiteY203" fmla="*/ 3879 h 9972"/>
              <a:gd name="connsiteX204" fmla="*/ 6067 w 9854"/>
              <a:gd name="connsiteY204" fmla="*/ 3950 h 9972"/>
              <a:gd name="connsiteX205" fmla="*/ 6157 w 9854"/>
              <a:gd name="connsiteY205" fmla="*/ 4068 h 9972"/>
              <a:gd name="connsiteX206" fmla="*/ 6251 w 9854"/>
              <a:gd name="connsiteY206" fmla="*/ 4164 h 9972"/>
              <a:gd name="connsiteX207" fmla="*/ 6347 w 9854"/>
              <a:gd name="connsiteY207" fmla="*/ 4239 h 9972"/>
              <a:gd name="connsiteX208" fmla="*/ 6445 w 9854"/>
              <a:gd name="connsiteY208" fmla="*/ 4290 h 9972"/>
              <a:gd name="connsiteX209" fmla="*/ 6542 w 9854"/>
              <a:gd name="connsiteY209" fmla="*/ 4322 h 9972"/>
              <a:gd name="connsiteX210" fmla="*/ 6641 w 9854"/>
              <a:gd name="connsiteY210" fmla="*/ 4335 h 9972"/>
              <a:gd name="connsiteX211" fmla="*/ 6740 w 9854"/>
              <a:gd name="connsiteY211" fmla="*/ 4325 h 9972"/>
              <a:gd name="connsiteX212" fmla="*/ 6838 w 9854"/>
              <a:gd name="connsiteY212" fmla="*/ 4300 h 9972"/>
              <a:gd name="connsiteX213" fmla="*/ 6936 w 9854"/>
              <a:gd name="connsiteY213" fmla="*/ 4257 h 9972"/>
              <a:gd name="connsiteX214" fmla="*/ 7032 w 9854"/>
              <a:gd name="connsiteY214" fmla="*/ 4200 h 9972"/>
              <a:gd name="connsiteX215" fmla="*/ 7125 w 9854"/>
              <a:gd name="connsiteY215" fmla="*/ 4127 h 9972"/>
              <a:gd name="connsiteX216" fmla="*/ 7216 w 9854"/>
              <a:gd name="connsiteY216" fmla="*/ 4039 h 9972"/>
              <a:gd name="connsiteX217" fmla="*/ 7304 w 9854"/>
              <a:gd name="connsiteY217" fmla="*/ 3940 h 9972"/>
              <a:gd name="connsiteX218" fmla="*/ 7389 w 9854"/>
              <a:gd name="connsiteY218" fmla="*/ 3828 h 9972"/>
              <a:gd name="connsiteX219" fmla="*/ 7467 w 9854"/>
              <a:gd name="connsiteY219" fmla="*/ 3704 h 9972"/>
              <a:gd name="connsiteX220" fmla="*/ 7506 w 9854"/>
              <a:gd name="connsiteY220" fmla="*/ 3637 h 9972"/>
              <a:gd name="connsiteX221" fmla="*/ 7573 w 9854"/>
              <a:gd name="connsiteY221" fmla="*/ 3514 h 9972"/>
              <a:gd name="connsiteX222" fmla="*/ 7695 w 9854"/>
              <a:gd name="connsiteY222" fmla="*/ 3255 h 9972"/>
              <a:gd name="connsiteX223" fmla="*/ 7799 w 9854"/>
              <a:gd name="connsiteY223" fmla="*/ 2977 h 9972"/>
              <a:gd name="connsiteX224" fmla="*/ 7864 w 9854"/>
              <a:gd name="connsiteY224" fmla="*/ 2760 h 9972"/>
              <a:gd name="connsiteX225" fmla="*/ 7902 w 9854"/>
              <a:gd name="connsiteY225" fmla="*/ 2613 h 9972"/>
              <a:gd name="connsiteX226" fmla="*/ 7933 w 9854"/>
              <a:gd name="connsiteY226" fmla="*/ 2463 h 9972"/>
              <a:gd name="connsiteX227" fmla="*/ 7960 w 9854"/>
              <a:gd name="connsiteY227" fmla="*/ 2309 h 9972"/>
              <a:gd name="connsiteX228" fmla="*/ 7980 w 9854"/>
              <a:gd name="connsiteY228" fmla="*/ 2156 h 9972"/>
              <a:gd name="connsiteX229" fmla="*/ 7993 w 9854"/>
              <a:gd name="connsiteY229" fmla="*/ 2000 h 9972"/>
              <a:gd name="connsiteX230" fmla="*/ 8000 w 9854"/>
              <a:gd name="connsiteY230" fmla="*/ 1844 h 9972"/>
              <a:gd name="connsiteX231" fmla="*/ 7998 w 9854"/>
              <a:gd name="connsiteY231" fmla="*/ 1688 h 9972"/>
              <a:gd name="connsiteX232" fmla="*/ 7991 w 9854"/>
              <a:gd name="connsiteY232" fmla="*/ 1530 h 9972"/>
              <a:gd name="connsiteX233" fmla="*/ 7977 w 9854"/>
              <a:gd name="connsiteY233" fmla="*/ 1374 h 9972"/>
              <a:gd name="connsiteX234" fmla="*/ 7966 w 9854"/>
              <a:gd name="connsiteY234" fmla="*/ 1295 h 9972"/>
              <a:gd name="connsiteX235" fmla="*/ 7948 w 9854"/>
              <a:gd name="connsiteY235" fmla="*/ 1190 h 9972"/>
              <a:gd name="connsiteX236" fmla="*/ 7926 w 9854"/>
              <a:gd name="connsiteY236" fmla="*/ 1015 h 9972"/>
              <a:gd name="connsiteX237" fmla="*/ 7917 w 9854"/>
              <a:gd name="connsiteY237" fmla="*/ 895 h 9972"/>
              <a:gd name="connsiteX238" fmla="*/ 7919 w 9854"/>
              <a:gd name="connsiteY238" fmla="*/ 780 h 9972"/>
              <a:gd name="connsiteX239" fmla="*/ 7936 w 9854"/>
              <a:gd name="connsiteY239" fmla="*/ 671 h 9972"/>
              <a:gd name="connsiteX240" fmla="*/ 7963 w 9854"/>
              <a:gd name="connsiteY240" fmla="*/ 599 h 9972"/>
              <a:gd name="connsiteX241" fmla="*/ 7986 w 9854"/>
              <a:gd name="connsiteY241" fmla="*/ 554 h 9972"/>
              <a:gd name="connsiteX242" fmla="*/ 8016 w 9854"/>
              <a:gd name="connsiteY242" fmla="*/ 516 h 9972"/>
              <a:gd name="connsiteX243" fmla="*/ 8052 w 9854"/>
              <a:gd name="connsiteY243" fmla="*/ 482 h 9972"/>
              <a:gd name="connsiteX244" fmla="*/ 8071 w 9854"/>
              <a:gd name="connsiteY244" fmla="*/ 468 h 9972"/>
              <a:gd name="connsiteX245" fmla="*/ 8105 w 9854"/>
              <a:gd name="connsiteY245" fmla="*/ 448 h 9972"/>
              <a:gd name="connsiteX246" fmla="*/ 8170 w 9854"/>
              <a:gd name="connsiteY246" fmla="*/ 434 h 9972"/>
              <a:gd name="connsiteX247" fmla="*/ 8234 w 9854"/>
              <a:gd name="connsiteY247" fmla="*/ 443 h 9972"/>
              <a:gd name="connsiteX248" fmla="*/ 8300 w 9854"/>
              <a:gd name="connsiteY248" fmla="*/ 475 h 9972"/>
              <a:gd name="connsiteX249" fmla="*/ 8363 w 9854"/>
              <a:gd name="connsiteY249" fmla="*/ 521 h 9972"/>
              <a:gd name="connsiteX250" fmla="*/ 8420 w 9854"/>
              <a:gd name="connsiteY250" fmla="*/ 581 h 9972"/>
              <a:gd name="connsiteX251" fmla="*/ 8472 w 9854"/>
              <a:gd name="connsiteY251" fmla="*/ 649 h 9972"/>
              <a:gd name="connsiteX252" fmla="*/ 8516 w 9854"/>
              <a:gd name="connsiteY252" fmla="*/ 720 h 9972"/>
              <a:gd name="connsiteX253" fmla="*/ 8536 w 9854"/>
              <a:gd name="connsiteY253" fmla="*/ 756 h 9972"/>
              <a:gd name="connsiteX254" fmla="*/ 8615 w 9854"/>
              <a:gd name="connsiteY254" fmla="*/ 926 h 9972"/>
              <a:gd name="connsiteX255" fmla="*/ 8748 w 9854"/>
              <a:gd name="connsiteY255" fmla="*/ 1207 h 9972"/>
              <a:gd name="connsiteX256" fmla="*/ 8818 w 9854"/>
              <a:gd name="connsiteY256" fmla="*/ 1330 h 9972"/>
              <a:gd name="connsiteX257" fmla="*/ 8870 w 9854"/>
              <a:gd name="connsiteY257" fmla="*/ 1404 h 9972"/>
              <a:gd name="connsiteX258" fmla="*/ 8922 w 9854"/>
              <a:gd name="connsiteY258" fmla="*/ 1468 h 9972"/>
              <a:gd name="connsiteX259" fmla="*/ 8976 w 9854"/>
              <a:gd name="connsiteY259" fmla="*/ 1515 h 9972"/>
              <a:gd name="connsiteX260" fmla="*/ 9034 w 9854"/>
              <a:gd name="connsiteY260" fmla="*/ 1547 h 9972"/>
              <a:gd name="connsiteX261" fmla="*/ 9093 w 9854"/>
              <a:gd name="connsiteY261" fmla="*/ 1560 h 9972"/>
              <a:gd name="connsiteX262" fmla="*/ 9155 w 9854"/>
              <a:gd name="connsiteY262" fmla="*/ 1552 h 9972"/>
              <a:gd name="connsiteX263" fmla="*/ 9221 w 9854"/>
              <a:gd name="connsiteY263" fmla="*/ 1520 h 9972"/>
              <a:gd name="connsiteX264" fmla="*/ 9290 w 9854"/>
              <a:gd name="connsiteY264" fmla="*/ 1462 h 9972"/>
              <a:gd name="connsiteX265" fmla="*/ 9363 w 9854"/>
              <a:gd name="connsiteY265" fmla="*/ 1372 h 9972"/>
              <a:gd name="connsiteX266" fmla="*/ 9401 w 9854"/>
              <a:gd name="connsiteY266" fmla="*/ 1315 h 9972"/>
              <a:gd name="connsiteX267" fmla="*/ 9437 w 9854"/>
              <a:gd name="connsiteY267" fmla="*/ 1252 h 9972"/>
              <a:gd name="connsiteX268" fmla="*/ 9501 w 9854"/>
              <a:gd name="connsiteY268" fmla="*/ 1116 h 9972"/>
              <a:gd name="connsiteX269" fmla="*/ 9554 w 9854"/>
              <a:gd name="connsiteY269" fmla="*/ 966 h 9972"/>
              <a:gd name="connsiteX270" fmla="*/ 9599 w 9854"/>
              <a:gd name="connsiteY270" fmla="*/ 812 h 9972"/>
              <a:gd name="connsiteX271" fmla="*/ 9619 w 9854"/>
              <a:gd name="connsiteY271" fmla="*/ 735 h 9972"/>
              <a:gd name="connsiteX272" fmla="*/ 9667 w 9854"/>
              <a:gd name="connsiteY272" fmla="*/ 548 h 9972"/>
              <a:gd name="connsiteX273" fmla="*/ 9749 w 9854"/>
              <a:gd name="connsiteY273" fmla="*/ 261 h 9972"/>
              <a:gd name="connsiteX274" fmla="*/ 9815 w 9854"/>
              <a:gd name="connsiteY274" fmla="*/ 83 h 9972"/>
              <a:gd name="connsiteX275" fmla="*/ 9854 w 9854"/>
              <a:gd name="connsiteY275" fmla="*/ 0 h 9972"/>
              <a:gd name="connsiteX0" fmla="*/ 0 w 9850"/>
              <a:gd name="connsiteY0" fmla="*/ 9956 h 9956"/>
              <a:gd name="connsiteX1" fmla="*/ 151 w 9850"/>
              <a:gd name="connsiteY1" fmla="*/ 9898 h 9956"/>
              <a:gd name="connsiteX2" fmla="*/ 302 w 9850"/>
              <a:gd name="connsiteY2" fmla="*/ 9829 h 9956"/>
              <a:gd name="connsiteX3" fmla="*/ 449 w 9850"/>
              <a:gd name="connsiteY3" fmla="*/ 9744 h 9956"/>
              <a:gd name="connsiteX4" fmla="*/ 592 w 9850"/>
              <a:gd name="connsiteY4" fmla="*/ 9643 h 9956"/>
              <a:gd name="connsiteX5" fmla="*/ 730 w 9850"/>
              <a:gd name="connsiteY5" fmla="*/ 9531 h 9956"/>
              <a:gd name="connsiteX6" fmla="*/ 860 w 9850"/>
              <a:gd name="connsiteY6" fmla="*/ 9406 h 9956"/>
              <a:gd name="connsiteX7" fmla="*/ 982 w 9850"/>
              <a:gd name="connsiteY7" fmla="*/ 9266 h 9956"/>
              <a:gd name="connsiteX8" fmla="*/ 1093 w 9850"/>
              <a:gd name="connsiteY8" fmla="*/ 9113 h 9956"/>
              <a:gd name="connsiteX9" fmla="*/ 1193 w 9850"/>
              <a:gd name="connsiteY9" fmla="*/ 8947 h 9956"/>
              <a:gd name="connsiteX10" fmla="*/ 1279 w 9850"/>
              <a:gd name="connsiteY10" fmla="*/ 8766 h 9956"/>
              <a:gd name="connsiteX11" fmla="*/ 1351 w 9850"/>
              <a:gd name="connsiteY11" fmla="*/ 8574 h 9956"/>
              <a:gd name="connsiteX12" fmla="*/ 1406 w 9850"/>
              <a:gd name="connsiteY12" fmla="*/ 8366 h 9956"/>
              <a:gd name="connsiteX13" fmla="*/ 1426 w 9850"/>
              <a:gd name="connsiteY13" fmla="*/ 8258 h 9956"/>
              <a:gd name="connsiteX14" fmla="*/ 1440 w 9850"/>
              <a:gd name="connsiteY14" fmla="*/ 8169 h 9956"/>
              <a:gd name="connsiteX15" fmla="*/ 1455 w 9850"/>
              <a:gd name="connsiteY15" fmla="*/ 7989 h 9956"/>
              <a:gd name="connsiteX16" fmla="*/ 1457 w 9850"/>
              <a:gd name="connsiteY16" fmla="*/ 7811 h 9956"/>
              <a:gd name="connsiteX17" fmla="*/ 1442 w 9850"/>
              <a:gd name="connsiteY17" fmla="*/ 7634 h 9956"/>
              <a:gd name="connsiteX18" fmla="*/ 1412 w 9850"/>
              <a:gd name="connsiteY18" fmla="*/ 7462 h 9956"/>
              <a:gd name="connsiteX19" fmla="*/ 1365 w 9850"/>
              <a:gd name="connsiteY19" fmla="*/ 7297 h 9956"/>
              <a:gd name="connsiteX20" fmla="*/ 1304 w 9850"/>
              <a:gd name="connsiteY20" fmla="*/ 7143 h 9956"/>
              <a:gd name="connsiteX21" fmla="*/ 1223 w 9850"/>
              <a:gd name="connsiteY21" fmla="*/ 6999 h 9956"/>
              <a:gd name="connsiteX22" fmla="*/ 1176 w 9850"/>
              <a:gd name="connsiteY22" fmla="*/ 6931 h 9956"/>
              <a:gd name="connsiteX23" fmla="*/ 1146 w 9850"/>
              <a:gd name="connsiteY23" fmla="*/ 6893 h 9956"/>
              <a:gd name="connsiteX24" fmla="*/ 1083 w 9850"/>
              <a:gd name="connsiteY24" fmla="*/ 6831 h 9956"/>
              <a:gd name="connsiteX25" fmla="*/ 1022 w 9850"/>
              <a:gd name="connsiteY25" fmla="*/ 6786 h 9956"/>
              <a:gd name="connsiteX26" fmla="*/ 962 w 9850"/>
              <a:gd name="connsiteY26" fmla="*/ 6759 h 9956"/>
              <a:gd name="connsiteX27" fmla="*/ 904 w 9850"/>
              <a:gd name="connsiteY27" fmla="*/ 6748 h 9956"/>
              <a:gd name="connsiteX28" fmla="*/ 847 w 9850"/>
              <a:gd name="connsiteY28" fmla="*/ 6753 h 9956"/>
              <a:gd name="connsiteX29" fmla="*/ 793 w 9850"/>
              <a:gd name="connsiteY29" fmla="*/ 6772 h 9956"/>
              <a:gd name="connsiteX30" fmla="*/ 744 w 9850"/>
              <a:gd name="connsiteY30" fmla="*/ 6804 h 9956"/>
              <a:gd name="connsiteX31" fmla="*/ 699 w 9850"/>
              <a:gd name="connsiteY31" fmla="*/ 6849 h 9956"/>
              <a:gd name="connsiteX32" fmla="*/ 660 w 9850"/>
              <a:gd name="connsiteY32" fmla="*/ 6907 h 9956"/>
              <a:gd name="connsiteX33" fmla="*/ 626 w 9850"/>
              <a:gd name="connsiteY33" fmla="*/ 6976 h 9956"/>
              <a:gd name="connsiteX34" fmla="*/ 599 w 9850"/>
              <a:gd name="connsiteY34" fmla="*/ 7055 h 9956"/>
              <a:gd name="connsiteX35" fmla="*/ 580 w 9850"/>
              <a:gd name="connsiteY35" fmla="*/ 7143 h 9956"/>
              <a:gd name="connsiteX36" fmla="*/ 568 w 9850"/>
              <a:gd name="connsiteY36" fmla="*/ 7236 h 9956"/>
              <a:gd name="connsiteX37" fmla="*/ 565 w 9850"/>
              <a:gd name="connsiteY37" fmla="*/ 7340 h 9956"/>
              <a:gd name="connsiteX38" fmla="*/ 572 w 9850"/>
              <a:gd name="connsiteY38" fmla="*/ 7447 h 9956"/>
              <a:gd name="connsiteX39" fmla="*/ 578 w 9850"/>
              <a:gd name="connsiteY39" fmla="*/ 7503 h 9956"/>
              <a:gd name="connsiteX40" fmla="*/ 593 w 9850"/>
              <a:gd name="connsiteY40" fmla="*/ 7597 h 9956"/>
              <a:gd name="connsiteX41" fmla="*/ 636 w 9850"/>
              <a:gd name="connsiteY41" fmla="*/ 7779 h 9956"/>
              <a:gd name="connsiteX42" fmla="*/ 693 w 9850"/>
              <a:gd name="connsiteY42" fmla="*/ 7952 h 9956"/>
              <a:gd name="connsiteX43" fmla="*/ 763 w 9850"/>
              <a:gd name="connsiteY43" fmla="*/ 8119 h 9956"/>
              <a:gd name="connsiteX44" fmla="*/ 847 w 9850"/>
              <a:gd name="connsiteY44" fmla="*/ 8276 h 9956"/>
              <a:gd name="connsiteX45" fmla="*/ 939 w 9850"/>
              <a:gd name="connsiteY45" fmla="*/ 8425 h 9956"/>
              <a:gd name="connsiteX46" fmla="*/ 1039 w 9850"/>
              <a:gd name="connsiteY46" fmla="*/ 8563 h 9956"/>
              <a:gd name="connsiteX47" fmla="*/ 1150 w 9850"/>
              <a:gd name="connsiteY47" fmla="*/ 8691 h 9956"/>
              <a:gd name="connsiteX48" fmla="*/ 1266 w 9850"/>
              <a:gd name="connsiteY48" fmla="*/ 8809 h 9956"/>
              <a:gd name="connsiteX49" fmla="*/ 1388 w 9850"/>
              <a:gd name="connsiteY49" fmla="*/ 8914 h 9956"/>
              <a:gd name="connsiteX50" fmla="*/ 1512 w 9850"/>
              <a:gd name="connsiteY50" fmla="*/ 9004 h 9956"/>
              <a:gd name="connsiteX51" fmla="*/ 1640 w 9850"/>
              <a:gd name="connsiteY51" fmla="*/ 9084 h 9956"/>
              <a:gd name="connsiteX52" fmla="*/ 1767 w 9850"/>
              <a:gd name="connsiteY52" fmla="*/ 9150 h 9956"/>
              <a:gd name="connsiteX53" fmla="*/ 1896 w 9850"/>
              <a:gd name="connsiteY53" fmla="*/ 9200 h 9956"/>
              <a:gd name="connsiteX54" fmla="*/ 2024 w 9850"/>
              <a:gd name="connsiteY54" fmla="*/ 9234 h 9956"/>
              <a:gd name="connsiteX55" fmla="*/ 2148 w 9850"/>
              <a:gd name="connsiteY55" fmla="*/ 9255 h 9956"/>
              <a:gd name="connsiteX56" fmla="*/ 2208 w 9850"/>
              <a:gd name="connsiteY56" fmla="*/ 9256 h 9956"/>
              <a:gd name="connsiteX57" fmla="*/ 2277 w 9850"/>
              <a:gd name="connsiteY57" fmla="*/ 9255 h 9956"/>
              <a:gd name="connsiteX58" fmla="*/ 2414 w 9850"/>
              <a:gd name="connsiteY58" fmla="*/ 9233 h 9956"/>
              <a:gd name="connsiteX59" fmla="*/ 2542 w 9850"/>
              <a:gd name="connsiteY59" fmla="*/ 9185 h 9956"/>
              <a:gd name="connsiteX60" fmla="*/ 2666 w 9850"/>
              <a:gd name="connsiteY60" fmla="*/ 9113 h 9956"/>
              <a:gd name="connsiteX61" fmla="*/ 2778 w 9850"/>
              <a:gd name="connsiteY61" fmla="*/ 9016 h 9956"/>
              <a:gd name="connsiteX62" fmla="*/ 2878 w 9850"/>
              <a:gd name="connsiteY62" fmla="*/ 8893 h 9956"/>
              <a:gd name="connsiteX63" fmla="*/ 2943 w 9850"/>
              <a:gd name="connsiteY63" fmla="*/ 8786 h 9956"/>
              <a:gd name="connsiteX64" fmla="*/ 2982 w 9850"/>
              <a:gd name="connsiteY64" fmla="*/ 8706 h 9956"/>
              <a:gd name="connsiteX65" fmla="*/ 3016 w 9850"/>
              <a:gd name="connsiteY65" fmla="*/ 8620 h 9956"/>
              <a:gd name="connsiteX66" fmla="*/ 3048 w 9850"/>
              <a:gd name="connsiteY66" fmla="*/ 8528 h 9956"/>
              <a:gd name="connsiteX67" fmla="*/ 3060 w 9850"/>
              <a:gd name="connsiteY67" fmla="*/ 8479 h 9956"/>
              <a:gd name="connsiteX68" fmla="*/ 3078 w 9850"/>
              <a:gd name="connsiteY68" fmla="*/ 8402 h 9956"/>
              <a:gd name="connsiteX69" fmla="*/ 3105 w 9850"/>
              <a:gd name="connsiteY69" fmla="*/ 8249 h 9956"/>
              <a:gd name="connsiteX70" fmla="*/ 3119 w 9850"/>
              <a:gd name="connsiteY70" fmla="*/ 8106 h 9956"/>
              <a:gd name="connsiteX71" fmla="*/ 3122 w 9850"/>
              <a:gd name="connsiteY71" fmla="*/ 7966 h 9956"/>
              <a:gd name="connsiteX72" fmla="*/ 3115 w 9850"/>
              <a:gd name="connsiteY72" fmla="*/ 7833 h 9956"/>
              <a:gd name="connsiteX73" fmla="*/ 3098 w 9850"/>
              <a:gd name="connsiteY73" fmla="*/ 7704 h 9956"/>
              <a:gd name="connsiteX74" fmla="*/ 3073 w 9850"/>
              <a:gd name="connsiteY74" fmla="*/ 7576 h 9956"/>
              <a:gd name="connsiteX75" fmla="*/ 3040 w 9850"/>
              <a:gd name="connsiteY75" fmla="*/ 7452 h 9956"/>
              <a:gd name="connsiteX76" fmla="*/ 2980 w 9850"/>
              <a:gd name="connsiteY76" fmla="*/ 7271 h 9956"/>
              <a:gd name="connsiteX77" fmla="*/ 2883 w 9850"/>
              <a:gd name="connsiteY77" fmla="*/ 7034 h 9956"/>
              <a:gd name="connsiteX78" fmla="*/ 2719 w 9850"/>
              <a:gd name="connsiteY78" fmla="*/ 6680 h 9956"/>
              <a:gd name="connsiteX79" fmla="*/ 2607 w 9850"/>
              <a:gd name="connsiteY79" fmla="*/ 6435 h 9956"/>
              <a:gd name="connsiteX80" fmla="*/ 2453 w 9850"/>
              <a:gd name="connsiteY80" fmla="*/ 6102 h 9956"/>
              <a:gd name="connsiteX81" fmla="*/ 2170 w 9850"/>
              <a:gd name="connsiteY81" fmla="*/ 5495 h 9956"/>
              <a:gd name="connsiteX82" fmla="*/ 2031 w 9850"/>
              <a:gd name="connsiteY82" fmla="*/ 5165 h 9956"/>
              <a:gd name="connsiteX83" fmla="*/ 1944 w 9850"/>
              <a:gd name="connsiteY83" fmla="*/ 4940 h 9956"/>
              <a:gd name="connsiteX84" fmla="*/ 1865 w 9850"/>
              <a:gd name="connsiteY84" fmla="*/ 4711 h 9956"/>
              <a:gd name="connsiteX85" fmla="*/ 1799 w 9850"/>
              <a:gd name="connsiteY85" fmla="*/ 4483 h 9956"/>
              <a:gd name="connsiteX86" fmla="*/ 1746 w 9850"/>
              <a:gd name="connsiteY86" fmla="*/ 4251 h 9956"/>
              <a:gd name="connsiteX87" fmla="*/ 1709 w 9850"/>
              <a:gd name="connsiteY87" fmla="*/ 4023 h 9956"/>
              <a:gd name="connsiteX88" fmla="*/ 1692 w 9850"/>
              <a:gd name="connsiteY88" fmla="*/ 3800 h 9956"/>
              <a:gd name="connsiteX89" fmla="*/ 1695 w 9850"/>
              <a:gd name="connsiteY89" fmla="*/ 3635 h 9956"/>
              <a:gd name="connsiteX90" fmla="*/ 1703 w 9850"/>
              <a:gd name="connsiteY90" fmla="*/ 3528 h 9956"/>
              <a:gd name="connsiteX91" fmla="*/ 1718 w 9850"/>
              <a:gd name="connsiteY91" fmla="*/ 3422 h 9956"/>
              <a:gd name="connsiteX92" fmla="*/ 1741 w 9850"/>
              <a:gd name="connsiteY92" fmla="*/ 3318 h 9956"/>
              <a:gd name="connsiteX93" fmla="*/ 1768 w 9850"/>
              <a:gd name="connsiteY93" fmla="*/ 3217 h 9956"/>
              <a:gd name="connsiteX94" fmla="*/ 1806 w 9850"/>
              <a:gd name="connsiteY94" fmla="*/ 3118 h 9956"/>
              <a:gd name="connsiteX95" fmla="*/ 1827 w 9850"/>
              <a:gd name="connsiteY95" fmla="*/ 3071 h 9956"/>
              <a:gd name="connsiteX96" fmla="*/ 1859 w 9850"/>
              <a:gd name="connsiteY96" fmla="*/ 3002 h 9956"/>
              <a:gd name="connsiteX97" fmla="*/ 1931 w 9850"/>
              <a:gd name="connsiteY97" fmla="*/ 2886 h 9956"/>
              <a:gd name="connsiteX98" fmla="*/ 2014 w 9850"/>
              <a:gd name="connsiteY98" fmla="*/ 2786 h 9956"/>
              <a:gd name="connsiteX99" fmla="*/ 2104 w 9850"/>
              <a:gd name="connsiteY99" fmla="*/ 2702 h 9956"/>
              <a:gd name="connsiteX100" fmla="*/ 2201 w 9850"/>
              <a:gd name="connsiteY100" fmla="*/ 2632 h 9956"/>
              <a:gd name="connsiteX101" fmla="*/ 2306 w 9850"/>
              <a:gd name="connsiteY101" fmla="*/ 2577 h 9956"/>
              <a:gd name="connsiteX102" fmla="*/ 2414 w 9850"/>
              <a:gd name="connsiteY102" fmla="*/ 2537 h 9956"/>
              <a:gd name="connsiteX103" fmla="*/ 2526 w 9850"/>
              <a:gd name="connsiteY103" fmla="*/ 2509 h 9956"/>
              <a:gd name="connsiteX104" fmla="*/ 2640 w 9850"/>
              <a:gd name="connsiteY104" fmla="*/ 2493 h 9956"/>
              <a:gd name="connsiteX105" fmla="*/ 2756 w 9850"/>
              <a:gd name="connsiteY105" fmla="*/ 2488 h 9956"/>
              <a:gd name="connsiteX106" fmla="*/ 2872 w 9850"/>
              <a:gd name="connsiteY106" fmla="*/ 2494 h 9956"/>
              <a:gd name="connsiteX107" fmla="*/ 2986 w 9850"/>
              <a:gd name="connsiteY107" fmla="*/ 2511 h 9956"/>
              <a:gd name="connsiteX108" fmla="*/ 3098 w 9850"/>
              <a:gd name="connsiteY108" fmla="*/ 2537 h 9956"/>
              <a:gd name="connsiteX109" fmla="*/ 3207 w 9850"/>
              <a:gd name="connsiteY109" fmla="*/ 2571 h 9956"/>
              <a:gd name="connsiteX110" fmla="*/ 3311 w 9850"/>
              <a:gd name="connsiteY110" fmla="*/ 2611 h 9956"/>
              <a:gd name="connsiteX111" fmla="*/ 3408 w 9850"/>
              <a:gd name="connsiteY111" fmla="*/ 2661 h 9956"/>
              <a:gd name="connsiteX112" fmla="*/ 3455 w 9850"/>
              <a:gd name="connsiteY112" fmla="*/ 2689 h 9956"/>
              <a:gd name="connsiteX113" fmla="*/ 3508 w 9850"/>
              <a:gd name="connsiteY113" fmla="*/ 2722 h 9956"/>
              <a:gd name="connsiteX114" fmla="*/ 3612 w 9850"/>
              <a:gd name="connsiteY114" fmla="*/ 2796 h 9956"/>
              <a:gd name="connsiteX115" fmla="*/ 3712 w 9850"/>
              <a:gd name="connsiteY115" fmla="*/ 2878 h 9956"/>
              <a:gd name="connsiteX116" fmla="*/ 3811 w 9850"/>
              <a:gd name="connsiteY116" fmla="*/ 2967 h 9956"/>
              <a:gd name="connsiteX117" fmla="*/ 3953 w 9850"/>
              <a:gd name="connsiteY117" fmla="*/ 3114 h 9956"/>
              <a:gd name="connsiteX118" fmla="*/ 4132 w 9850"/>
              <a:gd name="connsiteY118" fmla="*/ 3333 h 9956"/>
              <a:gd name="connsiteX119" fmla="*/ 4295 w 9850"/>
              <a:gd name="connsiteY119" fmla="*/ 3577 h 9956"/>
              <a:gd name="connsiteX120" fmla="*/ 4442 w 9850"/>
              <a:gd name="connsiteY120" fmla="*/ 3840 h 9956"/>
              <a:gd name="connsiteX121" fmla="*/ 4576 w 9850"/>
              <a:gd name="connsiteY121" fmla="*/ 4119 h 9956"/>
              <a:gd name="connsiteX122" fmla="*/ 4690 w 9850"/>
              <a:gd name="connsiteY122" fmla="*/ 4410 h 9956"/>
              <a:gd name="connsiteX123" fmla="*/ 4739 w 9850"/>
              <a:gd name="connsiteY123" fmla="*/ 4562 h 9956"/>
              <a:gd name="connsiteX124" fmla="*/ 4775 w 9850"/>
              <a:gd name="connsiteY124" fmla="*/ 4673 h 9956"/>
              <a:gd name="connsiteX125" fmla="*/ 4835 w 9850"/>
              <a:gd name="connsiteY125" fmla="*/ 4902 h 9956"/>
              <a:gd name="connsiteX126" fmla="*/ 4885 w 9850"/>
              <a:gd name="connsiteY126" fmla="*/ 5134 h 9956"/>
              <a:gd name="connsiteX127" fmla="*/ 4927 w 9850"/>
              <a:gd name="connsiteY127" fmla="*/ 5369 h 9956"/>
              <a:gd name="connsiteX128" fmla="*/ 4982 w 9850"/>
              <a:gd name="connsiteY128" fmla="*/ 5725 h 9956"/>
              <a:gd name="connsiteX129" fmla="*/ 5049 w 9850"/>
              <a:gd name="connsiteY129" fmla="*/ 6201 h 9956"/>
              <a:gd name="connsiteX130" fmla="*/ 5104 w 9850"/>
              <a:gd name="connsiteY130" fmla="*/ 6552 h 9956"/>
              <a:gd name="connsiteX131" fmla="*/ 5146 w 9850"/>
              <a:gd name="connsiteY131" fmla="*/ 6784 h 9956"/>
              <a:gd name="connsiteX132" fmla="*/ 5196 w 9850"/>
              <a:gd name="connsiteY132" fmla="*/ 7010 h 9956"/>
              <a:gd name="connsiteX133" fmla="*/ 5255 w 9850"/>
              <a:gd name="connsiteY133" fmla="*/ 7233 h 9956"/>
              <a:gd name="connsiteX134" fmla="*/ 5326 w 9850"/>
              <a:gd name="connsiteY134" fmla="*/ 7451 h 9956"/>
              <a:gd name="connsiteX135" fmla="*/ 5411 w 9850"/>
              <a:gd name="connsiteY135" fmla="*/ 7659 h 9956"/>
              <a:gd name="connsiteX136" fmla="*/ 5512 w 9850"/>
              <a:gd name="connsiteY136" fmla="*/ 7862 h 9956"/>
              <a:gd name="connsiteX137" fmla="*/ 5630 w 9850"/>
              <a:gd name="connsiteY137" fmla="*/ 8054 h 9956"/>
              <a:gd name="connsiteX138" fmla="*/ 5697 w 9850"/>
              <a:gd name="connsiteY138" fmla="*/ 8146 h 9956"/>
              <a:gd name="connsiteX139" fmla="*/ 5726 w 9850"/>
              <a:gd name="connsiteY139" fmla="*/ 8185 h 9956"/>
              <a:gd name="connsiteX140" fmla="*/ 5789 w 9850"/>
              <a:gd name="connsiteY140" fmla="*/ 8254 h 9956"/>
              <a:gd name="connsiteX141" fmla="*/ 5851 w 9850"/>
              <a:gd name="connsiteY141" fmla="*/ 8313 h 9956"/>
              <a:gd name="connsiteX142" fmla="*/ 5915 w 9850"/>
              <a:gd name="connsiteY142" fmla="*/ 8365 h 9956"/>
              <a:gd name="connsiteX143" fmla="*/ 5978 w 9850"/>
              <a:gd name="connsiteY143" fmla="*/ 8405 h 9956"/>
              <a:gd name="connsiteX144" fmla="*/ 6044 w 9850"/>
              <a:gd name="connsiteY144" fmla="*/ 8435 h 9956"/>
              <a:gd name="connsiteX145" fmla="*/ 6109 w 9850"/>
              <a:gd name="connsiteY145" fmla="*/ 8456 h 9956"/>
              <a:gd name="connsiteX146" fmla="*/ 6176 w 9850"/>
              <a:gd name="connsiteY146" fmla="*/ 8468 h 9956"/>
              <a:gd name="connsiteX147" fmla="*/ 6242 w 9850"/>
              <a:gd name="connsiteY147" fmla="*/ 8468 h 9956"/>
              <a:gd name="connsiteX148" fmla="*/ 6308 w 9850"/>
              <a:gd name="connsiteY148" fmla="*/ 8460 h 9956"/>
              <a:gd name="connsiteX149" fmla="*/ 6374 w 9850"/>
              <a:gd name="connsiteY149" fmla="*/ 8441 h 9956"/>
              <a:gd name="connsiteX150" fmla="*/ 6440 w 9850"/>
              <a:gd name="connsiteY150" fmla="*/ 8413 h 9956"/>
              <a:gd name="connsiteX151" fmla="*/ 6506 w 9850"/>
              <a:gd name="connsiteY151" fmla="*/ 8376 h 9956"/>
              <a:gd name="connsiteX152" fmla="*/ 6570 w 9850"/>
              <a:gd name="connsiteY152" fmla="*/ 8327 h 9956"/>
              <a:gd name="connsiteX153" fmla="*/ 6634 w 9850"/>
              <a:gd name="connsiteY153" fmla="*/ 8270 h 9956"/>
              <a:gd name="connsiteX154" fmla="*/ 6697 w 9850"/>
              <a:gd name="connsiteY154" fmla="*/ 8203 h 9956"/>
              <a:gd name="connsiteX155" fmla="*/ 6728 w 9850"/>
              <a:gd name="connsiteY155" fmla="*/ 8165 h 9956"/>
              <a:gd name="connsiteX156" fmla="*/ 6756 w 9850"/>
              <a:gd name="connsiteY156" fmla="*/ 8129 h 9956"/>
              <a:gd name="connsiteX157" fmla="*/ 6806 w 9850"/>
              <a:gd name="connsiteY157" fmla="*/ 8057 h 9956"/>
              <a:gd name="connsiteX158" fmla="*/ 6847 w 9850"/>
              <a:gd name="connsiteY158" fmla="*/ 7978 h 9956"/>
              <a:gd name="connsiteX159" fmla="*/ 6884 w 9850"/>
              <a:gd name="connsiteY159" fmla="*/ 7896 h 9956"/>
              <a:gd name="connsiteX160" fmla="*/ 6928 w 9850"/>
              <a:gd name="connsiteY160" fmla="*/ 7771 h 9956"/>
              <a:gd name="connsiteX161" fmla="*/ 6972 w 9850"/>
              <a:gd name="connsiteY161" fmla="*/ 7592 h 9956"/>
              <a:gd name="connsiteX162" fmla="*/ 7001 w 9850"/>
              <a:gd name="connsiteY162" fmla="*/ 7407 h 9956"/>
              <a:gd name="connsiteX163" fmla="*/ 7018 w 9850"/>
              <a:gd name="connsiteY163" fmla="*/ 7215 h 9956"/>
              <a:gd name="connsiteX164" fmla="*/ 7033 w 9850"/>
              <a:gd name="connsiteY164" fmla="*/ 6920 h 9956"/>
              <a:gd name="connsiteX165" fmla="*/ 7041 w 9850"/>
              <a:gd name="connsiteY165" fmla="*/ 6725 h 9956"/>
              <a:gd name="connsiteX166" fmla="*/ 7053 w 9850"/>
              <a:gd name="connsiteY166" fmla="*/ 6460 h 9956"/>
              <a:gd name="connsiteX167" fmla="*/ 7065 w 9850"/>
              <a:gd name="connsiteY167" fmla="*/ 5929 h 9956"/>
              <a:gd name="connsiteX168" fmla="*/ 7065 w 9850"/>
              <a:gd name="connsiteY168" fmla="*/ 5396 h 9956"/>
              <a:gd name="connsiteX169" fmla="*/ 7056 w 9850"/>
              <a:gd name="connsiteY169" fmla="*/ 4865 h 9956"/>
              <a:gd name="connsiteX170" fmla="*/ 7047 w 9850"/>
              <a:gd name="connsiteY170" fmla="*/ 4600 h 9956"/>
              <a:gd name="connsiteX171" fmla="*/ 7044 w 9850"/>
              <a:gd name="connsiteY171" fmla="*/ 4538 h 9956"/>
              <a:gd name="connsiteX172" fmla="*/ 7032 w 9850"/>
              <a:gd name="connsiteY172" fmla="*/ 4410 h 9956"/>
              <a:gd name="connsiteX173" fmla="*/ 7014 w 9850"/>
              <a:gd name="connsiteY173" fmla="*/ 4286 h 9956"/>
              <a:gd name="connsiteX174" fmla="*/ 6987 w 9850"/>
              <a:gd name="connsiteY174" fmla="*/ 4167 h 9956"/>
              <a:gd name="connsiteX175" fmla="*/ 6958 w 9850"/>
              <a:gd name="connsiteY175" fmla="*/ 4049 h 9956"/>
              <a:gd name="connsiteX176" fmla="*/ 6920 w 9850"/>
              <a:gd name="connsiteY176" fmla="*/ 3938 h 9956"/>
              <a:gd name="connsiteX177" fmla="*/ 6876 w 9850"/>
              <a:gd name="connsiteY177" fmla="*/ 3830 h 9956"/>
              <a:gd name="connsiteX178" fmla="*/ 6827 w 9850"/>
              <a:gd name="connsiteY178" fmla="*/ 3728 h 9956"/>
              <a:gd name="connsiteX179" fmla="*/ 6771 w 9850"/>
              <a:gd name="connsiteY179" fmla="*/ 3635 h 9956"/>
              <a:gd name="connsiteX180" fmla="*/ 6711 w 9850"/>
              <a:gd name="connsiteY180" fmla="*/ 3548 h 9956"/>
              <a:gd name="connsiteX181" fmla="*/ 6645 w 9850"/>
              <a:gd name="connsiteY181" fmla="*/ 3472 h 9956"/>
              <a:gd name="connsiteX182" fmla="*/ 6574 w 9850"/>
              <a:gd name="connsiteY182" fmla="*/ 3403 h 9956"/>
              <a:gd name="connsiteX183" fmla="*/ 6499 w 9850"/>
              <a:gd name="connsiteY183" fmla="*/ 3345 h 9956"/>
              <a:gd name="connsiteX184" fmla="*/ 6418 w 9850"/>
              <a:gd name="connsiteY184" fmla="*/ 3296 h 9956"/>
              <a:gd name="connsiteX185" fmla="*/ 6333 w 9850"/>
              <a:gd name="connsiteY185" fmla="*/ 3262 h 9956"/>
              <a:gd name="connsiteX186" fmla="*/ 6243 w 9850"/>
              <a:gd name="connsiteY186" fmla="*/ 3239 h 9956"/>
              <a:gd name="connsiteX187" fmla="*/ 6197 w 9850"/>
              <a:gd name="connsiteY187" fmla="*/ 3234 h 9956"/>
              <a:gd name="connsiteX188" fmla="*/ 6172 w 9850"/>
              <a:gd name="connsiteY188" fmla="*/ 3233 h 9956"/>
              <a:gd name="connsiteX189" fmla="*/ 6124 w 9850"/>
              <a:gd name="connsiteY189" fmla="*/ 3238 h 9956"/>
              <a:gd name="connsiteX190" fmla="*/ 6075 w 9850"/>
              <a:gd name="connsiteY190" fmla="*/ 3252 h 9956"/>
              <a:gd name="connsiteX191" fmla="*/ 6028 w 9850"/>
              <a:gd name="connsiteY191" fmla="*/ 3277 h 9956"/>
              <a:gd name="connsiteX192" fmla="*/ 5985 w 9850"/>
              <a:gd name="connsiteY192" fmla="*/ 3310 h 9956"/>
              <a:gd name="connsiteX193" fmla="*/ 5947 w 9850"/>
              <a:gd name="connsiteY193" fmla="*/ 3354 h 9956"/>
              <a:gd name="connsiteX194" fmla="*/ 5916 w 9850"/>
              <a:gd name="connsiteY194" fmla="*/ 3406 h 9956"/>
              <a:gd name="connsiteX195" fmla="*/ 5893 w 9850"/>
              <a:gd name="connsiteY195" fmla="*/ 3464 h 9956"/>
              <a:gd name="connsiteX196" fmla="*/ 5885 w 9850"/>
              <a:gd name="connsiteY196" fmla="*/ 3497 h 9956"/>
              <a:gd name="connsiteX197" fmla="*/ 5881 w 9850"/>
              <a:gd name="connsiteY197" fmla="*/ 3523 h 9956"/>
              <a:gd name="connsiteX198" fmla="*/ 5876 w 9850"/>
              <a:gd name="connsiteY198" fmla="*/ 3574 h 9956"/>
              <a:gd name="connsiteX199" fmla="*/ 5880 w 9850"/>
              <a:gd name="connsiteY199" fmla="*/ 3653 h 9956"/>
              <a:gd name="connsiteX200" fmla="*/ 5900 w 9850"/>
              <a:gd name="connsiteY200" fmla="*/ 3756 h 9956"/>
              <a:gd name="connsiteX201" fmla="*/ 5938 w 9850"/>
              <a:gd name="connsiteY201" fmla="*/ 3849 h 9956"/>
              <a:gd name="connsiteX202" fmla="*/ 5961 w 9850"/>
              <a:gd name="connsiteY202" fmla="*/ 3890 h 9956"/>
              <a:gd name="connsiteX203" fmla="*/ 6007 w 9850"/>
              <a:gd name="connsiteY203" fmla="*/ 3961 h 9956"/>
              <a:gd name="connsiteX204" fmla="*/ 6098 w 9850"/>
              <a:gd name="connsiteY204" fmla="*/ 4079 h 9956"/>
              <a:gd name="connsiteX205" fmla="*/ 6194 w 9850"/>
              <a:gd name="connsiteY205" fmla="*/ 4176 h 9956"/>
              <a:gd name="connsiteX206" fmla="*/ 6291 w 9850"/>
              <a:gd name="connsiteY206" fmla="*/ 4251 h 9956"/>
              <a:gd name="connsiteX207" fmla="*/ 6390 w 9850"/>
              <a:gd name="connsiteY207" fmla="*/ 4302 h 9956"/>
              <a:gd name="connsiteX208" fmla="*/ 6489 w 9850"/>
              <a:gd name="connsiteY208" fmla="*/ 4334 h 9956"/>
              <a:gd name="connsiteX209" fmla="*/ 6589 w 9850"/>
              <a:gd name="connsiteY209" fmla="*/ 4347 h 9956"/>
              <a:gd name="connsiteX210" fmla="*/ 6690 w 9850"/>
              <a:gd name="connsiteY210" fmla="*/ 4337 h 9956"/>
              <a:gd name="connsiteX211" fmla="*/ 6789 w 9850"/>
              <a:gd name="connsiteY211" fmla="*/ 4312 h 9956"/>
              <a:gd name="connsiteX212" fmla="*/ 6889 w 9850"/>
              <a:gd name="connsiteY212" fmla="*/ 4269 h 9956"/>
              <a:gd name="connsiteX213" fmla="*/ 6986 w 9850"/>
              <a:gd name="connsiteY213" fmla="*/ 4212 h 9956"/>
              <a:gd name="connsiteX214" fmla="*/ 7081 w 9850"/>
              <a:gd name="connsiteY214" fmla="*/ 4139 h 9956"/>
              <a:gd name="connsiteX215" fmla="*/ 7173 w 9850"/>
              <a:gd name="connsiteY215" fmla="*/ 4050 h 9956"/>
              <a:gd name="connsiteX216" fmla="*/ 7262 w 9850"/>
              <a:gd name="connsiteY216" fmla="*/ 3951 h 9956"/>
              <a:gd name="connsiteX217" fmla="*/ 7348 w 9850"/>
              <a:gd name="connsiteY217" fmla="*/ 3839 h 9956"/>
              <a:gd name="connsiteX218" fmla="*/ 7428 w 9850"/>
              <a:gd name="connsiteY218" fmla="*/ 3714 h 9956"/>
              <a:gd name="connsiteX219" fmla="*/ 7467 w 9850"/>
              <a:gd name="connsiteY219" fmla="*/ 3647 h 9956"/>
              <a:gd name="connsiteX220" fmla="*/ 7535 w 9850"/>
              <a:gd name="connsiteY220" fmla="*/ 3524 h 9956"/>
              <a:gd name="connsiteX221" fmla="*/ 7659 w 9850"/>
              <a:gd name="connsiteY221" fmla="*/ 3264 h 9956"/>
              <a:gd name="connsiteX222" fmla="*/ 7765 w 9850"/>
              <a:gd name="connsiteY222" fmla="*/ 2985 h 9956"/>
              <a:gd name="connsiteX223" fmla="*/ 7831 w 9850"/>
              <a:gd name="connsiteY223" fmla="*/ 2768 h 9956"/>
              <a:gd name="connsiteX224" fmla="*/ 7869 w 9850"/>
              <a:gd name="connsiteY224" fmla="*/ 2620 h 9956"/>
              <a:gd name="connsiteX225" fmla="*/ 7901 w 9850"/>
              <a:gd name="connsiteY225" fmla="*/ 2470 h 9956"/>
              <a:gd name="connsiteX226" fmla="*/ 7928 w 9850"/>
              <a:gd name="connsiteY226" fmla="*/ 2315 h 9956"/>
              <a:gd name="connsiteX227" fmla="*/ 7948 w 9850"/>
              <a:gd name="connsiteY227" fmla="*/ 2162 h 9956"/>
              <a:gd name="connsiteX228" fmla="*/ 7961 w 9850"/>
              <a:gd name="connsiteY228" fmla="*/ 2006 h 9956"/>
              <a:gd name="connsiteX229" fmla="*/ 7969 w 9850"/>
              <a:gd name="connsiteY229" fmla="*/ 1849 h 9956"/>
              <a:gd name="connsiteX230" fmla="*/ 7967 w 9850"/>
              <a:gd name="connsiteY230" fmla="*/ 1693 h 9956"/>
              <a:gd name="connsiteX231" fmla="*/ 7959 w 9850"/>
              <a:gd name="connsiteY231" fmla="*/ 1534 h 9956"/>
              <a:gd name="connsiteX232" fmla="*/ 7945 w 9850"/>
              <a:gd name="connsiteY232" fmla="*/ 1378 h 9956"/>
              <a:gd name="connsiteX233" fmla="*/ 7934 w 9850"/>
              <a:gd name="connsiteY233" fmla="*/ 1299 h 9956"/>
              <a:gd name="connsiteX234" fmla="*/ 7916 w 9850"/>
              <a:gd name="connsiteY234" fmla="*/ 1193 h 9956"/>
              <a:gd name="connsiteX235" fmla="*/ 7893 w 9850"/>
              <a:gd name="connsiteY235" fmla="*/ 1018 h 9956"/>
              <a:gd name="connsiteX236" fmla="*/ 7884 w 9850"/>
              <a:gd name="connsiteY236" fmla="*/ 898 h 9956"/>
              <a:gd name="connsiteX237" fmla="*/ 7886 w 9850"/>
              <a:gd name="connsiteY237" fmla="*/ 782 h 9956"/>
              <a:gd name="connsiteX238" fmla="*/ 7904 w 9850"/>
              <a:gd name="connsiteY238" fmla="*/ 673 h 9956"/>
              <a:gd name="connsiteX239" fmla="*/ 7931 w 9850"/>
              <a:gd name="connsiteY239" fmla="*/ 601 h 9956"/>
              <a:gd name="connsiteX240" fmla="*/ 7954 w 9850"/>
              <a:gd name="connsiteY240" fmla="*/ 556 h 9956"/>
              <a:gd name="connsiteX241" fmla="*/ 7985 w 9850"/>
              <a:gd name="connsiteY241" fmla="*/ 517 h 9956"/>
              <a:gd name="connsiteX242" fmla="*/ 8021 w 9850"/>
              <a:gd name="connsiteY242" fmla="*/ 483 h 9956"/>
              <a:gd name="connsiteX243" fmla="*/ 8041 w 9850"/>
              <a:gd name="connsiteY243" fmla="*/ 469 h 9956"/>
              <a:gd name="connsiteX244" fmla="*/ 8075 w 9850"/>
              <a:gd name="connsiteY244" fmla="*/ 449 h 9956"/>
              <a:gd name="connsiteX245" fmla="*/ 8141 w 9850"/>
              <a:gd name="connsiteY245" fmla="*/ 435 h 9956"/>
              <a:gd name="connsiteX246" fmla="*/ 8206 w 9850"/>
              <a:gd name="connsiteY246" fmla="*/ 444 h 9956"/>
              <a:gd name="connsiteX247" fmla="*/ 8273 w 9850"/>
              <a:gd name="connsiteY247" fmla="*/ 476 h 9956"/>
              <a:gd name="connsiteX248" fmla="*/ 8337 w 9850"/>
              <a:gd name="connsiteY248" fmla="*/ 522 h 9956"/>
              <a:gd name="connsiteX249" fmla="*/ 8395 w 9850"/>
              <a:gd name="connsiteY249" fmla="*/ 583 h 9956"/>
              <a:gd name="connsiteX250" fmla="*/ 8448 w 9850"/>
              <a:gd name="connsiteY250" fmla="*/ 651 h 9956"/>
              <a:gd name="connsiteX251" fmla="*/ 8492 w 9850"/>
              <a:gd name="connsiteY251" fmla="*/ 722 h 9956"/>
              <a:gd name="connsiteX252" fmla="*/ 8512 w 9850"/>
              <a:gd name="connsiteY252" fmla="*/ 758 h 9956"/>
              <a:gd name="connsiteX253" fmla="*/ 8593 w 9850"/>
              <a:gd name="connsiteY253" fmla="*/ 929 h 9956"/>
              <a:gd name="connsiteX254" fmla="*/ 8728 w 9850"/>
              <a:gd name="connsiteY254" fmla="*/ 1210 h 9956"/>
              <a:gd name="connsiteX255" fmla="*/ 8799 w 9850"/>
              <a:gd name="connsiteY255" fmla="*/ 1334 h 9956"/>
              <a:gd name="connsiteX256" fmla="*/ 8851 w 9850"/>
              <a:gd name="connsiteY256" fmla="*/ 1408 h 9956"/>
              <a:gd name="connsiteX257" fmla="*/ 8904 w 9850"/>
              <a:gd name="connsiteY257" fmla="*/ 1472 h 9956"/>
              <a:gd name="connsiteX258" fmla="*/ 8959 w 9850"/>
              <a:gd name="connsiteY258" fmla="*/ 1519 h 9956"/>
              <a:gd name="connsiteX259" fmla="*/ 9018 w 9850"/>
              <a:gd name="connsiteY259" fmla="*/ 1551 h 9956"/>
              <a:gd name="connsiteX260" fmla="*/ 9078 w 9850"/>
              <a:gd name="connsiteY260" fmla="*/ 1564 h 9956"/>
              <a:gd name="connsiteX261" fmla="*/ 9141 w 9850"/>
              <a:gd name="connsiteY261" fmla="*/ 1556 h 9956"/>
              <a:gd name="connsiteX262" fmla="*/ 9208 w 9850"/>
              <a:gd name="connsiteY262" fmla="*/ 1524 h 9956"/>
              <a:gd name="connsiteX263" fmla="*/ 9278 w 9850"/>
              <a:gd name="connsiteY263" fmla="*/ 1466 h 9956"/>
              <a:gd name="connsiteX264" fmla="*/ 9352 w 9850"/>
              <a:gd name="connsiteY264" fmla="*/ 1376 h 9956"/>
              <a:gd name="connsiteX265" fmla="*/ 9390 w 9850"/>
              <a:gd name="connsiteY265" fmla="*/ 1319 h 9956"/>
              <a:gd name="connsiteX266" fmla="*/ 9427 w 9850"/>
              <a:gd name="connsiteY266" fmla="*/ 1256 h 9956"/>
              <a:gd name="connsiteX267" fmla="*/ 9492 w 9850"/>
              <a:gd name="connsiteY267" fmla="*/ 1119 h 9956"/>
              <a:gd name="connsiteX268" fmla="*/ 9546 w 9850"/>
              <a:gd name="connsiteY268" fmla="*/ 969 h 9956"/>
              <a:gd name="connsiteX269" fmla="*/ 9591 w 9850"/>
              <a:gd name="connsiteY269" fmla="*/ 814 h 9956"/>
              <a:gd name="connsiteX270" fmla="*/ 9612 w 9850"/>
              <a:gd name="connsiteY270" fmla="*/ 737 h 9956"/>
              <a:gd name="connsiteX271" fmla="*/ 9660 w 9850"/>
              <a:gd name="connsiteY271" fmla="*/ 550 h 9956"/>
              <a:gd name="connsiteX272" fmla="*/ 9743 w 9850"/>
              <a:gd name="connsiteY272" fmla="*/ 262 h 9956"/>
              <a:gd name="connsiteX273" fmla="*/ 9810 w 9850"/>
              <a:gd name="connsiteY273" fmla="*/ 83 h 9956"/>
              <a:gd name="connsiteX274" fmla="*/ 9850 w 9850"/>
              <a:gd name="connsiteY274" fmla="*/ 0 h 9956"/>
              <a:gd name="connsiteX0" fmla="*/ 0 w 9847"/>
              <a:gd name="connsiteY0" fmla="*/ 9942 h 9942"/>
              <a:gd name="connsiteX1" fmla="*/ 154 w 9847"/>
              <a:gd name="connsiteY1" fmla="*/ 9872 h 9942"/>
              <a:gd name="connsiteX2" fmla="*/ 303 w 9847"/>
              <a:gd name="connsiteY2" fmla="*/ 9787 h 9942"/>
              <a:gd name="connsiteX3" fmla="*/ 448 w 9847"/>
              <a:gd name="connsiteY3" fmla="*/ 9686 h 9942"/>
              <a:gd name="connsiteX4" fmla="*/ 588 w 9847"/>
              <a:gd name="connsiteY4" fmla="*/ 9573 h 9942"/>
              <a:gd name="connsiteX5" fmla="*/ 720 w 9847"/>
              <a:gd name="connsiteY5" fmla="*/ 9448 h 9942"/>
              <a:gd name="connsiteX6" fmla="*/ 844 w 9847"/>
              <a:gd name="connsiteY6" fmla="*/ 9307 h 9942"/>
              <a:gd name="connsiteX7" fmla="*/ 957 w 9847"/>
              <a:gd name="connsiteY7" fmla="*/ 9153 h 9942"/>
              <a:gd name="connsiteX8" fmla="*/ 1058 w 9847"/>
              <a:gd name="connsiteY8" fmla="*/ 8987 h 9942"/>
              <a:gd name="connsiteX9" fmla="*/ 1145 w 9847"/>
              <a:gd name="connsiteY9" fmla="*/ 8805 h 9942"/>
              <a:gd name="connsiteX10" fmla="*/ 1219 w 9847"/>
              <a:gd name="connsiteY10" fmla="*/ 8612 h 9942"/>
              <a:gd name="connsiteX11" fmla="*/ 1274 w 9847"/>
              <a:gd name="connsiteY11" fmla="*/ 8403 h 9942"/>
              <a:gd name="connsiteX12" fmla="*/ 1295 w 9847"/>
              <a:gd name="connsiteY12" fmla="*/ 8294 h 9942"/>
              <a:gd name="connsiteX13" fmla="*/ 1309 w 9847"/>
              <a:gd name="connsiteY13" fmla="*/ 8205 h 9942"/>
              <a:gd name="connsiteX14" fmla="*/ 1324 w 9847"/>
              <a:gd name="connsiteY14" fmla="*/ 8024 h 9942"/>
              <a:gd name="connsiteX15" fmla="*/ 1326 w 9847"/>
              <a:gd name="connsiteY15" fmla="*/ 7846 h 9942"/>
              <a:gd name="connsiteX16" fmla="*/ 1311 w 9847"/>
              <a:gd name="connsiteY16" fmla="*/ 7668 h 9942"/>
              <a:gd name="connsiteX17" fmla="*/ 1281 w 9847"/>
              <a:gd name="connsiteY17" fmla="*/ 7495 h 9942"/>
              <a:gd name="connsiteX18" fmla="*/ 1233 w 9847"/>
              <a:gd name="connsiteY18" fmla="*/ 7329 h 9942"/>
              <a:gd name="connsiteX19" fmla="*/ 1171 w 9847"/>
              <a:gd name="connsiteY19" fmla="*/ 7175 h 9942"/>
              <a:gd name="connsiteX20" fmla="*/ 1089 w 9847"/>
              <a:gd name="connsiteY20" fmla="*/ 7030 h 9942"/>
              <a:gd name="connsiteX21" fmla="*/ 1041 w 9847"/>
              <a:gd name="connsiteY21" fmla="*/ 6962 h 9942"/>
              <a:gd name="connsiteX22" fmla="*/ 1010 w 9847"/>
              <a:gd name="connsiteY22" fmla="*/ 6923 h 9942"/>
              <a:gd name="connsiteX23" fmla="*/ 946 w 9847"/>
              <a:gd name="connsiteY23" fmla="*/ 6861 h 9942"/>
              <a:gd name="connsiteX24" fmla="*/ 885 w 9847"/>
              <a:gd name="connsiteY24" fmla="*/ 6816 h 9942"/>
              <a:gd name="connsiteX25" fmla="*/ 824 w 9847"/>
              <a:gd name="connsiteY25" fmla="*/ 6789 h 9942"/>
              <a:gd name="connsiteX26" fmla="*/ 765 w 9847"/>
              <a:gd name="connsiteY26" fmla="*/ 6778 h 9942"/>
              <a:gd name="connsiteX27" fmla="*/ 707 w 9847"/>
              <a:gd name="connsiteY27" fmla="*/ 6783 h 9942"/>
              <a:gd name="connsiteX28" fmla="*/ 652 w 9847"/>
              <a:gd name="connsiteY28" fmla="*/ 6802 h 9942"/>
              <a:gd name="connsiteX29" fmla="*/ 602 w 9847"/>
              <a:gd name="connsiteY29" fmla="*/ 6834 h 9942"/>
              <a:gd name="connsiteX30" fmla="*/ 557 w 9847"/>
              <a:gd name="connsiteY30" fmla="*/ 6879 h 9942"/>
              <a:gd name="connsiteX31" fmla="*/ 517 w 9847"/>
              <a:gd name="connsiteY31" fmla="*/ 6938 h 9942"/>
              <a:gd name="connsiteX32" fmla="*/ 483 w 9847"/>
              <a:gd name="connsiteY32" fmla="*/ 7007 h 9942"/>
              <a:gd name="connsiteX33" fmla="*/ 455 w 9847"/>
              <a:gd name="connsiteY33" fmla="*/ 7086 h 9942"/>
              <a:gd name="connsiteX34" fmla="*/ 436 w 9847"/>
              <a:gd name="connsiteY34" fmla="*/ 7175 h 9942"/>
              <a:gd name="connsiteX35" fmla="*/ 424 w 9847"/>
              <a:gd name="connsiteY35" fmla="*/ 7268 h 9942"/>
              <a:gd name="connsiteX36" fmla="*/ 421 w 9847"/>
              <a:gd name="connsiteY36" fmla="*/ 7372 h 9942"/>
              <a:gd name="connsiteX37" fmla="*/ 428 w 9847"/>
              <a:gd name="connsiteY37" fmla="*/ 7480 h 9942"/>
              <a:gd name="connsiteX38" fmla="*/ 434 w 9847"/>
              <a:gd name="connsiteY38" fmla="*/ 7536 h 9942"/>
              <a:gd name="connsiteX39" fmla="*/ 449 w 9847"/>
              <a:gd name="connsiteY39" fmla="*/ 7631 h 9942"/>
              <a:gd name="connsiteX40" fmla="*/ 493 w 9847"/>
              <a:gd name="connsiteY40" fmla="*/ 7813 h 9942"/>
              <a:gd name="connsiteX41" fmla="*/ 551 w 9847"/>
              <a:gd name="connsiteY41" fmla="*/ 7987 h 9942"/>
              <a:gd name="connsiteX42" fmla="*/ 622 w 9847"/>
              <a:gd name="connsiteY42" fmla="*/ 8155 h 9942"/>
              <a:gd name="connsiteX43" fmla="*/ 707 w 9847"/>
              <a:gd name="connsiteY43" fmla="*/ 8313 h 9942"/>
              <a:gd name="connsiteX44" fmla="*/ 800 w 9847"/>
              <a:gd name="connsiteY44" fmla="*/ 8462 h 9942"/>
              <a:gd name="connsiteX45" fmla="*/ 902 w 9847"/>
              <a:gd name="connsiteY45" fmla="*/ 8601 h 9942"/>
              <a:gd name="connsiteX46" fmla="*/ 1015 w 9847"/>
              <a:gd name="connsiteY46" fmla="*/ 8729 h 9942"/>
              <a:gd name="connsiteX47" fmla="*/ 1132 w 9847"/>
              <a:gd name="connsiteY47" fmla="*/ 8848 h 9942"/>
              <a:gd name="connsiteX48" fmla="*/ 1256 w 9847"/>
              <a:gd name="connsiteY48" fmla="*/ 8953 h 9942"/>
              <a:gd name="connsiteX49" fmla="*/ 1382 w 9847"/>
              <a:gd name="connsiteY49" fmla="*/ 9044 h 9942"/>
              <a:gd name="connsiteX50" fmla="*/ 1512 w 9847"/>
              <a:gd name="connsiteY50" fmla="*/ 9124 h 9942"/>
              <a:gd name="connsiteX51" fmla="*/ 1641 w 9847"/>
              <a:gd name="connsiteY51" fmla="*/ 9190 h 9942"/>
              <a:gd name="connsiteX52" fmla="*/ 1772 w 9847"/>
              <a:gd name="connsiteY52" fmla="*/ 9241 h 9942"/>
              <a:gd name="connsiteX53" fmla="*/ 1902 w 9847"/>
              <a:gd name="connsiteY53" fmla="*/ 9275 h 9942"/>
              <a:gd name="connsiteX54" fmla="*/ 2028 w 9847"/>
              <a:gd name="connsiteY54" fmla="*/ 9296 h 9942"/>
              <a:gd name="connsiteX55" fmla="*/ 2089 w 9847"/>
              <a:gd name="connsiteY55" fmla="*/ 9297 h 9942"/>
              <a:gd name="connsiteX56" fmla="*/ 2159 w 9847"/>
              <a:gd name="connsiteY56" fmla="*/ 9296 h 9942"/>
              <a:gd name="connsiteX57" fmla="*/ 2298 w 9847"/>
              <a:gd name="connsiteY57" fmla="*/ 9274 h 9942"/>
              <a:gd name="connsiteX58" fmla="*/ 2428 w 9847"/>
              <a:gd name="connsiteY58" fmla="*/ 9226 h 9942"/>
              <a:gd name="connsiteX59" fmla="*/ 2554 w 9847"/>
              <a:gd name="connsiteY59" fmla="*/ 9153 h 9942"/>
              <a:gd name="connsiteX60" fmla="*/ 2667 w 9847"/>
              <a:gd name="connsiteY60" fmla="*/ 9056 h 9942"/>
              <a:gd name="connsiteX61" fmla="*/ 2769 w 9847"/>
              <a:gd name="connsiteY61" fmla="*/ 8932 h 9942"/>
              <a:gd name="connsiteX62" fmla="*/ 2835 w 9847"/>
              <a:gd name="connsiteY62" fmla="*/ 8825 h 9942"/>
              <a:gd name="connsiteX63" fmla="*/ 2874 w 9847"/>
              <a:gd name="connsiteY63" fmla="*/ 8744 h 9942"/>
              <a:gd name="connsiteX64" fmla="*/ 2909 w 9847"/>
              <a:gd name="connsiteY64" fmla="*/ 8658 h 9942"/>
              <a:gd name="connsiteX65" fmla="*/ 2941 w 9847"/>
              <a:gd name="connsiteY65" fmla="*/ 8566 h 9942"/>
              <a:gd name="connsiteX66" fmla="*/ 2954 w 9847"/>
              <a:gd name="connsiteY66" fmla="*/ 8516 h 9942"/>
              <a:gd name="connsiteX67" fmla="*/ 2972 w 9847"/>
              <a:gd name="connsiteY67" fmla="*/ 8439 h 9942"/>
              <a:gd name="connsiteX68" fmla="*/ 2999 w 9847"/>
              <a:gd name="connsiteY68" fmla="*/ 8285 h 9942"/>
              <a:gd name="connsiteX69" fmla="*/ 3013 w 9847"/>
              <a:gd name="connsiteY69" fmla="*/ 8142 h 9942"/>
              <a:gd name="connsiteX70" fmla="*/ 3017 w 9847"/>
              <a:gd name="connsiteY70" fmla="*/ 8001 h 9942"/>
              <a:gd name="connsiteX71" fmla="*/ 3009 w 9847"/>
              <a:gd name="connsiteY71" fmla="*/ 7868 h 9942"/>
              <a:gd name="connsiteX72" fmla="*/ 2992 w 9847"/>
              <a:gd name="connsiteY72" fmla="*/ 7738 h 9942"/>
              <a:gd name="connsiteX73" fmla="*/ 2967 w 9847"/>
              <a:gd name="connsiteY73" fmla="*/ 7609 h 9942"/>
              <a:gd name="connsiteX74" fmla="*/ 2933 w 9847"/>
              <a:gd name="connsiteY74" fmla="*/ 7485 h 9942"/>
              <a:gd name="connsiteX75" fmla="*/ 2872 w 9847"/>
              <a:gd name="connsiteY75" fmla="*/ 7303 h 9942"/>
              <a:gd name="connsiteX76" fmla="*/ 2774 w 9847"/>
              <a:gd name="connsiteY76" fmla="*/ 7065 h 9942"/>
              <a:gd name="connsiteX77" fmla="*/ 2607 w 9847"/>
              <a:gd name="connsiteY77" fmla="*/ 6710 h 9942"/>
              <a:gd name="connsiteX78" fmla="*/ 2494 w 9847"/>
              <a:gd name="connsiteY78" fmla="*/ 6463 h 9942"/>
              <a:gd name="connsiteX79" fmla="*/ 2337 w 9847"/>
              <a:gd name="connsiteY79" fmla="*/ 6129 h 9942"/>
              <a:gd name="connsiteX80" fmla="*/ 2050 w 9847"/>
              <a:gd name="connsiteY80" fmla="*/ 5519 h 9942"/>
              <a:gd name="connsiteX81" fmla="*/ 1909 w 9847"/>
              <a:gd name="connsiteY81" fmla="*/ 5188 h 9942"/>
              <a:gd name="connsiteX82" fmla="*/ 1821 w 9847"/>
              <a:gd name="connsiteY82" fmla="*/ 4962 h 9942"/>
              <a:gd name="connsiteX83" fmla="*/ 1740 w 9847"/>
              <a:gd name="connsiteY83" fmla="*/ 4732 h 9942"/>
              <a:gd name="connsiteX84" fmla="*/ 1673 w 9847"/>
              <a:gd name="connsiteY84" fmla="*/ 4503 h 9942"/>
              <a:gd name="connsiteX85" fmla="*/ 1620 w 9847"/>
              <a:gd name="connsiteY85" fmla="*/ 4270 h 9942"/>
              <a:gd name="connsiteX86" fmla="*/ 1582 w 9847"/>
              <a:gd name="connsiteY86" fmla="*/ 4041 h 9942"/>
              <a:gd name="connsiteX87" fmla="*/ 1565 w 9847"/>
              <a:gd name="connsiteY87" fmla="*/ 3817 h 9942"/>
              <a:gd name="connsiteX88" fmla="*/ 1568 w 9847"/>
              <a:gd name="connsiteY88" fmla="*/ 3651 h 9942"/>
              <a:gd name="connsiteX89" fmla="*/ 1576 w 9847"/>
              <a:gd name="connsiteY89" fmla="*/ 3544 h 9942"/>
              <a:gd name="connsiteX90" fmla="*/ 1591 w 9847"/>
              <a:gd name="connsiteY90" fmla="*/ 3437 h 9942"/>
              <a:gd name="connsiteX91" fmla="*/ 1615 w 9847"/>
              <a:gd name="connsiteY91" fmla="*/ 3333 h 9942"/>
              <a:gd name="connsiteX92" fmla="*/ 1642 w 9847"/>
              <a:gd name="connsiteY92" fmla="*/ 3231 h 9942"/>
              <a:gd name="connsiteX93" fmla="*/ 1681 w 9847"/>
              <a:gd name="connsiteY93" fmla="*/ 3132 h 9942"/>
              <a:gd name="connsiteX94" fmla="*/ 1702 w 9847"/>
              <a:gd name="connsiteY94" fmla="*/ 3085 h 9942"/>
              <a:gd name="connsiteX95" fmla="*/ 1734 w 9847"/>
              <a:gd name="connsiteY95" fmla="*/ 3015 h 9942"/>
              <a:gd name="connsiteX96" fmla="*/ 1807 w 9847"/>
              <a:gd name="connsiteY96" fmla="*/ 2899 h 9942"/>
              <a:gd name="connsiteX97" fmla="*/ 1892 w 9847"/>
              <a:gd name="connsiteY97" fmla="*/ 2798 h 9942"/>
              <a:gd name="connsiteX98" fmla="*/ 1983 w 9847"/>
              <a:gd name="connsiteY98" fmla="*/ 2714 h 9942"/>
              <a:gd name="connsiteX99" fmla="*/ 2082 w 9847"/>
              <a:gd name="connsiteY99" fmla="*/ 2644 h 9942"/>
              <a:gd name="connsiteX100" fmla="*/ 2188 w 9847"/>
              <a:gd name="connsiteY100" fmla="*/ 2588 h 9942"/>
              <a:gd name="connsiteX101" fmla="*/ 2298 w 9847"/>
              <a:gd name="connsiteY101" fmla="*/ 2548 h 9942"/>
              <a:gd name="connsiteX102" fmla="*/ 2411 w 9847"/>
              <a:gd name="connsiteY102" fmla="*/ 2520 h 9942"/>
              <a:gd name="connsiteX103" fmla="*/ 2527 w 9847"/>
              <a:gd name="connsiteY103" fmla="*/ 2504 h 9942"/>
              <a:gd name="connsiteX104" fmla="*/ 2645 w 9847"/>
              <a:gd name="connsiteY104" fmla="*/ 2499 h 9942"/>
              <a:gd name="connsiteX105" fmla="*/ 2763 w 9847"/>
              <a:gd name="connsiteY105" fmla="*/ 2505 h 9942"/>
              <a:gd name="connsiteX106" fmla="*/ 2878 w 9847"/>
              <a:gd name="connsiteY106" fmla="*/ 2522 h 9942"/>
              <a:gd name="connsiteX107" fmla="*/ 2992 w 9847"/>
              <a:gd name="connsiteY107" fmla="*/ 2548 h 9942"/>
              <a:gd name="connsiteX108" fmla="*/ 3103 w 9847"/>
              <a:gd name="connsiteY108" fmla="*/ 2582 h 9942"/>
              <a:gd name="connsiteX109" fmla="*/ 3208 w 9847"/>
              <a:gd name="connsiteY109" fmla="*/ 2623 h 9942"/>
              <a:gd name="connsiteX110" fmla="*/ 3307 w 9847"/>
              <a:gd name="connsiteY110" fmla="*/ 2673 h 9942"/>
              <a:gd name="connsiteX111" fmla="*/ 3355 w 9847"/>
              <a:gd name="connsiteY111" fmla="*/ 2701 h 9942"/>
              <a:gd name="connsiteX112" fmla="*/ 3408 w 9847"/>
              <a:gd name="connsiteY112" fmla="*/ 2734 h 9942"/>
              <a:gd name="connsiteX113" fmla="*/ 3514 w 9847"/>
              <a:gd name="connsiteY113" fmla="*/ 2808 h 9942"/>
              <a:gd name="connsiteX114" fmla="*/ 3616 w 9847"/>
              <a:gd name="connsiteY114" fmla="*/ 2891 h 9942"/>
              <a:gd name="connsiteX115" fmla="*/ 3716 w 9847"/>
              <a:gd name="connsiteY115" fmla="*/ 2980 h 9942"/>
              <a:gd name="connsiteX116" fmla="*/ 3860 w 9847"/>
              <a:gd name="connsiteY116" fmla="*/ 3128 h 9942"/>
              <a:gd name="connsiteX117" fmla="*/ 4042 w 9847"/>
              <a:gd name="connsiteY117" fmla="*/ 3348 h 9942"/>
              <a:gd name="connsiteX118" fmla="*/ 4207 w 9847"/>
              <a:gd name="connsiteY118" fmla="*/ 3593 h 9942"/>
              <a:gd name="connsiteX119" fmla="*/ 4357 w 9847"/>
              <a:gd name="connsiteY119" fmla="*/ 3857 h 9942"/>
              <a:gd name="connsiteX120" fmla="*/ 4493 w 9847"/>
              <a:gd name="connsiteY120" fmla="*/ 4137 h 9942"/>
              <a:gd name="connsiteX121" fmla="*/ 4608 w 9847"/>
              <a:gd name="connsiteY121" fmla="*/ 4429 h 9942"/>
              <a:gd name="connsiteX122" fmla="*/ 4658 w 9847"/>
              <a:gd name="connsiteY122" fmla="*/ 4582 h 9942"/>
              <a:gd name="connsiteX123" fmla="*/ 4695 w 9847"/>
              <a:gd name="connsiteY123" fmla="*/ 4694 h 9942"/>
              <a:gd name="connsiteX124" fmla="*/ 4756 w 9847"/>
              <a:gd name="connsiteY124" fmla="*/ 4924 h 9942"/>
              <a:gd name="connsiteX125" fmla="*/ 4806 w 9847"/>
              <a:gd name="connsiteY125" fmla="*/ 5157 h 9942"/>
              <a:gd name="connsiteX126" fmla="*/ 4849 w 9847"/>
              <a:gd name="connsiteY126" fmla="*/ 5393 h 9942"/>
              <a:gd name="connsiteX127" fmla="*/ 4905 w 9847"/>
              <a:gd name="connsiteY127" fmla="*/ 5750 h 9942"/>
              <a:gd name="connsiteX128" fmla="*/ 4973 w 9847"/>
              <a:gd name="connsiteY128" fmla="*/ 6228 h 9942"/>
              <a:gd name="connsiteX129" fmla="*/ 5029 w 9847"/>
              <a:gd name="connsiteY129" fmla="*/ 6581 h 9942"/>
              <a:gd name="connsiteX130" fmla="*/ 5071 w 9847"/>
              <a:gd name="connsiteY130" fmla="*/ 6814 h 9942"/>
              <a:gd name="connsiteX131" fmla="*/ 5122 w 9847"/>
              <a:gd name="connsiteY131" fmla="*/ 7041 h 9942"/>
              <a:gd name="connsiteX132" fmla="*/ 5182 w 9847"/>
              <a:gd name="connsiteY132" fmla="*/ 7265 h 9942"/>
              <a:gd name="connsiteX133" fmla="*/ 5254 w 9847"/>
              <a:gd name="connsiteY133" fmla="*/ 7484 h 9942"/>
              <a:gd name="connsiteX134" fmla="*/ 5340 w 9847"/>
              <a:gd name="connsiteY134" fmla="*/ 7693 h 9942"/>
              <a:gd name="connsiteX135" fmla="*/ 5443 w 9847"/>
              <a:gd name="connsiteY135" fmla="*/ 7897 h 9942"/>
              <a:gd name="connsiteX136" fmla="*/ 5563 w 9847"/>
              <a:gd name="connsiteY136" fmla="*/ 8090 h 9942"/>
              <a:gd name="connsiteX137" fmla="*/ 5631 w 9847"/>
              <a:gd name="connsiteY137" fmla="*/ 8182 h 9942"/>
              <a:gd name="connsiteX138" fmla="*/ 5660 w 9847"/>
              <a:gd name="connsiteY138" fmla="*/ 8221 h 9942"/>
              <a:gd name="connsiteX139" fmla="*/ 5724 w 9847"/>
              <a:gd name="connsiteY139" fmla="*/ 8290 h 9942"/>
              <a:gd name="connsiteX140" fmla="*/ 5787 w 9847"/>
              <a:gd name="connsiteY140" fmla="*/ 8350 h 9942"/>
              <a:gd name="connsiteX141" fmla="*/ 5852 w 9847"/>
              <a:gd name="connsiteY141" fmla="*/ 8402 h 9942"/>
              <a:gd name="connsiteX142" fmla="*/ 5916 w 9847"/>
              <a:gd name="connsiteY142" fmla="*/ 8442 h 9942"/>
              <a:gd name="connsiteX143" fmla="*/ 5983 w 9847"/>
              <a:gd name="connsiteY143" fmla="*/ 8472 h 9942"/>
              <a:gd name="connsiteX144" fmla="*/ 6049 w 9847"/>
              <a:gd name="connsiteY144" fmla="*/ 8493 h 9942"/>
              <a:gd name="connsiteX145" fmla="*/ 6117 w 9847"/>
              <a:gd name="connsiteY145" fmla="*/ 8505 h 9942"/>
              <a:gd name="connsiteX146" fmla="*/ 6184 w 9847"/>
              <a:gd name="connsiteY146" fmla="*/ 8505 h 9942"/>
              <a:gd name="connsiteX147" fmla="*/ 6251 w 9847"/>
              <a:gd name="connsiteY147" fmla="*/ 8497 h 9942"/>
              <a:gd name="connsiteX148" fmla="*/ 6318 w 9847"/>
              <a:gd name="connsiteY148" fmla="*/ 8478 h 9942"/>
              <a:gd name="connsiteX149" fmla="*/ 6385 w 9847"/>
              <a:gd name="connsiteY149" fmla="*/ 8450 h 9942"/>
              <a:gd name="connsiteX150" fmla="*/ 6452 w 9847"/>
              <a:gd name="connsiteY150" fmla="*/ 8413 h 9942"/>
              <a:gd name="connsiteX151" fmla="*/ 6517 w 9847"/>
              <a:gd name="connsiteY151" fmla="*/ 8364 h 9942"/>
              <a:gd name="connsiteX152" fmla="*/ 6582 w 9847"/>
              <a:gd name="connsiteY152" fmla="*/ 8307 h 9942"/>
              <a:gd name="connsiteX153" fmla="*/ 6646 w 9847"/>
              <a:gd name="connsiteY153" fmla="*/ 8239 h 9942"/>
              <a:gd name="connsiteX154" fmla="*/ 6677 w 9847"/>
              <a:gd name="connsiteY154" fmla="*/ 8201 h 9942"/>
              <a:gd name="connsiteX155" fmla="*/ 6706 w 9847"/>
              <a:gd name="connsiteY155" fmla="*/ 8165 h 9942"/>
              <a:gd name="connsiteX156" fmla="*/ 6757 w 9847"/>
              <a:gd name="connsiteY156" fmla="*/ 8093 h 9942"/>
              <a:gd name="connsiteX157" fmla="*/ 6798 w 9847"/>
              <a:gd name="connsiteY157" fmla="*/ 8013 h 9942"/>
              <a:gd name="connsiteX158" fmla="*/ 6836 w 9847"/>
              <a:gd name="connsiteY158" fmla="*/ 7931 h 9942"/>
              <a:gd name="connsiteX159" fmla="*/ 6881 w 9847"/>
              <a:gd name="connsiteY159" fmla="*/ 7805 h 9942"/>
              <a:gd name="connsiteX160" fmla="*/ 6925 w 9847"/>
              <a:gd name="connsiteY160" fmla="*/ 7626 h 9942"/>
              <a:gd name="connsiteX161" fmla="*/ 6955 w 9847"/>
              <a:gd name="connsiteY161" fmla="*/ 7440 h 9942"/>
              <a:gd name="connsiteX162" fmla="*/ 6972 w 9847"/>
              <a:gd name="connsiteY162" fmla="*/ 7247 h 9942"/>
              <a:gd name="connsiteX163" fmla="*/ 6987 w 9847"/>
              <a:gd name="connsiteY163" fmla="*/ 6951 h 9942"/>
              <a:gd name="connsiteX164" fmla="*/ 6995 w 9847"/>
              <a:gd name="connsiteY164" fmla="*/ 6755 h 9942"/>
              <a:gd name="connsiteX165" fmla="*/ 7007 w 9847"/>
              <a:gd name="connsiteY165" fmla="*/ 6489 h 9942"/>
              <a:gd name="connsiteX166" fmla="*/ 7020 w 9847"/>
              <a:gd name="connsiteY166" fmla="*/ 5955 h 9942"/>
              <a:gd name="connsiteX167" fmla="*/ 7020 w 9847"/>
              <a:gd name="connsiteY167" fmla="*/ 5420 h 9942"/>
              <a:gd name="connsiteX168" fmla="*/ 7010 w 9847"/>
              <a:gd name="connsiteY168" fmla="*/ 4887 h 9942"/>
              <a:gd name="connsiteX169" fmla="*/ 7001 w 9847"/>
              <a:gd name="connsiteY169" fmla="*/ 4620 h 9942"/>
              <a:gd name="connsiteX170" fmla="*/ 6998 w 9847"/>
              <a:gd name="connsiteY170" fmla="*/ 4558 h 9942"/>
              <a:gd name="connsiteX171" fmla="*/ 6986 w 9847"/>
              <a:gd name="connsiteY171" fmla="*/ 4429 h 9942"/>
              <a:gd name="connsiteX172" fmla="*/ 6968 w 9847"/>
              <a:gd name="connsiteY172" fmla="*/ 4305 h 9942"/>
              <a:gd name="connsiteX173" fmla="*/ 6940 w 9847"/>
              <a:gd name="connsiteY173" fmla="*/ 4185 h 9942"/>
              <a:gd name="connsiteX174" fmla="*/ 6911 w 9847"/>
              <a:gd name="connsiteY174" fmla="*/ 4067 h 9942"/>
              <a:gd name="connsiteX175" fmla="*/ 6872 w 9847"/>
              <a:gd name="connsiteY175" fmla="*/ 3955 h 9942"/>
              <a:gd name="connsiteX176" fmla="*/ 6828 w 9847"/>
              <a:gd name="connsiteY176" fmla="*/ 3847 h 9942"/>
              <a:gd name="connsiteX177" fmla="*/ 6778 w 9847"/>
              <a:gd name="connsiteY177" fmla="*/ 3744 h 9942"/>
              <a:gd name="connsiteX178" fmla="*/ 6721 w 9847"/>
              <a:gd name="connsiteY178" fmla="*/ 3651 h 9942"/>
              <a:gd name="connsiteX179" fmla="*/ 6660 w 9847"/>
              <a:gd name="connsiteY179" fmla="*/ 3564 h 9942"/>
              <a:gd name="connsiteX180" fmla="*/ 6593 w 9847"/>
              <a:gd name="connsiteY180" fmla="*/ 3487 h 9942"/>
              <a:gd name="connsiteX181" fmla="*/ 6521 w 9847"/>
              <a:gd name="connsiteY181" fmla="*/ 3418 h 9942"/>
              <a:gd name="connsiteX182" fmla="*/ 6445 w 9847"/>
              <a:gd name="connsiteY182" fmla="*/ 3360 h 9942"/>
              <a:gd name="connsiteX183" fmla="*/ 6363 w 9847"/>
              <a:gd name="connsiteY183" fmla="*/ 3311 h 9942"/>
              <a:gd name="connsiteX184" fmla="*/ 6276 w 9847"/>
              <a:gd name="connsiteY184" fmla="*/ 3276 h 9942"/>
              <a:gd name="connsiteX185" fmla="*/ 6185 w 9847"/>
              <a:gd name="connsiteY185" fmla="*/ 3253 h 9942"/>
              <a:gd name="connsiteX186" fmla="*/ 6138 w 9847"/>
              <a:gd name="connsiteY186" fmla="*/ 3248 h 9942"/>
              <a:gd name="connsiteX187" fmla="*/ 6113 w 9847"/>
              <a:gd name="connsiteY187" fmla="*/ 3247 h 9942"/>
              <a:gd name="connsiteX188" fmla="*/ 6064 w 9847"/>
              <a:gd name="connsiteY188" fmla="*/ 3252 h 9942"/>
              <a:gd name="connsiteX189" fmla="*/ 6015 w 9847"/>
              <a:gd name="connsiteY189" fmla="*/ 3266 h 9942"/>
              <a:gd name="connsiteX190" fmla="*/ 5967 w 9847"/>
              <a:gd name="connsiteY190" fmla="*/ 3291 h 9942"/>
              <a:gd name="connsiteX191" fmla="*/ 5923 w 9847"/>
              <a:gd name="connsiteY191" fmla="*/ 3325 h 9942"/>
              <a:gd name="connsiteX192" fmla="*/ 5885 w 9847"/>
              <a:gd name="connsiteY192" fmla="*/ 3369 h 9942"/>
              <a:gd name="connsiteX193" fmla="*/ 5853 w 9847"/>
              <a:gd name="connsiteY193" fmla="*/ 3421 h 9942"/>
              <a:gd name="connsiteX194" fmla="*/ 5830 w 9847"/>
              <a:gd name="connsiteY194" fmla="*/ 3479 h 9942"/>
              <a:gd name="connsiteX195" fmla="*/ 5822 w 9847"/>
              <a:gd name="connsiteY195" fmla="*/ 3512 h 9942"/>
              <a:gd name="connsiteX196" fmla="*/ 5818 w 9847"/>
              <a:gd name="connsiteY196" fmla="*/ 3539 h 9942"/>
              <a:gd name="connsiteX197" fmla="*/ 5812 w 9847"/>
              <a:gd name="connsiteY197" fmla="*/ 3590 h 9942"/>
              <a:gd name="connsiteX198" fmla="*/ 5817 w 9847"/>
              <a:gd name="connsiteY198" fmla="*/ 3669 h 9942"/>
              <a:gd name="connsiteX199" fmla="*/ 5837 w 9847"/>
              <a:gd name="connsiteY199" fmla="*/ 3773 h 9942"/>
              <a:gd name="connsiteX200" fmla="*/ 5875 w 9847"/>
              <a:gd name="connsiteY200" fmla="*/ 3866 h 9942"/>
              <a:gd name="connsiteX201" fmla="*/ 5899 w 9847"/>
              <a:gd name="connsiteY201" fmla="*/ 3907 h 9942"/>
              <a:gd name="connsiteX202" fmla="*/ 5945 w 9847"/>
              <a:gd name="connsiteY202" fmla="*/ 3979 h 9942"/>
              <a:gd name="connsiteX203" fmla="*/ 6038 w 9847"/>
              <a:gd name="connsiteY203" fmla="*/ 4097 h 9942"/>
              <a:gd name="connsiteX204" fmla="*/ 6135 w 9847"/>
              <a:gd name="connsiteY204" fmla="*/ 4194 h 9942"/>
              <a:gd name="connsiteX205" fmla="*/ 6234 w 9847"/>
              <a:gd name="connsiteY205" fmla="*/ 4270 h 9942"/>
              <a:gd name="connsiteX206" fmla="*/ 6334 w 9847"/>
              <a:gd name="connsiteY206" fmla="*/ 4321 h 9942"/>
              <a:gd name="connsiteX207" fmla="*/ 6435 w 9847"/>
              <a:gd name="connsiteY207" fmla="*/ 4353 h 9942"/>
              <a:gd name="connsiteX208" fmla="*/ 6536 w 9847"/>
              <a:gd name="connsiteY208" fmla="*/ 4366 h 9942"/>
              <a:gd name="connsiteX209" fmla="*/ 6639 w 9847"/>
              <a:gd name="connsiteY209" fmla="*/ 4356 h 9942"/>
              <a:gd name="connsiteX210" fmla="*/ 6739 w 9847"/>
              <a:gd name="connsiteY210" fmla="*/ 4331 h 9942"/>
              <a:gd name="connsiteX211" fmla="*/ 6841 w 9847"/>
              <a:gd name="connsiteY211" fmla="*/ 4288 h 9942"/>
              <a:gd name="connsiteX212" fmla="*/ 6939 w 9847"/>
              <a:gd name="connsiteY212" fmla="*/ 4231 h 9942"/>
              <a:gd name="connsiteX213" fmla="*/ 7036 w 9847"/>
              <a:gd name="connsiteY213" fmla="*/ 4157 h 9942"/>
              <a:gd name="connsiteX214" fmla="*/ 7129 w 9847"/>
              <a:gd name="connsiteY214" fmla="*/ 4068 h 9942"/>
              <a:gd name="connsiteX215" fmla="*/ 7220 w 9847"/>
              <a:gd name="connsiteY215" fmla="*/ 3968 h 9942"/>
              <a:gd name="connsiteX216" fmla="*/ 7307 w 9847"/>
              <a:gd name="connsiteY216" fmla="*/ 3856 h 9942"/>
              <a:gd name="connsiteX217" fmla="*/ 7388 w 9847"/>
              <a:gd name="connsiteY217" fmla="*/ 3730 h 9942"/>
              <a:gd name="connsiteX218" fmla="*/ 7428 w 9847"/>
              <a:gd name="connsiteY218" fmla="*/ 3663 h 9942"/>
              <a:gd name="connsiteX219" fmla="*/ 7497 w 9847"/>
              <a:gd name="connsiteY219" fmla="*/ 3540 h 9942"/>
              <a:gd name="connsiteX220" fmla="*/ 7623 w 9847"/>
              <a:gd name="connsiteY220" fmla="*/ 3278 h 9942"/>
              <a:gd name="connsiteX221" fmla="*/ 7730 w 9847"/>
              <a:gd name="connsiteY221" fmla="*/ 2998 h 9942"/>
              <a:gd name="connsiteX222" fmla="*/ 7797 w 9847"/>
              <a:gd name="connsiteY222" fmla="*/ 2780 h 9942"/>
              <a:gd name="connsiteX223" fmla="*/ 7836 w 9847"/>
              <a:gd name="connsiteY223" fmla="*/ 2632 h 9942"/>
              <a:gd name="connsiteX224" fmla="*/ 7868 w 9847"/>
              <a:gd name="connsiteY224" fmla="*/ 2481 h 9942"/>
              <a:gd name="connsiteX225" fmla="*/ 7896 w 9847"/>
              <a:gd name="connsiteY225" fmla="*/ 2325 h 9942"/>
              <a:gd name="connsiteX226" fmla="*/ 7916 w 9847"/>
              <a:gd name="connsiteY226" fmla="*/ 2172 h 9942"/>
              <a:gd name="connsiteX227" fmla="*/ 7929 w 9847"/>
              <a:gd name="connsiteY227" fmla="*/ 2015 h 9942"/>
              <a:gd name="connsiteX228" fmla="*/ 7937 w 9847"/>
              <a:gd name="connsiteY228" fmla="*/ 1857 h 9942"/>
              <a:gd name="connsiteX229" fmla="*/ 7935 w 9847"/>
              <a:gd name="connsiteY229" fmla="*/ 1700 h 9942"/>
              <a:gd name="connsiteX230" fmla="*/ 7927 w 9847"/>
              <a:gd name="connsiteY230" fmla="*/ 1541 h 9942"/>
              <a:gd name="connsiteX231" fmla="*/ 7913 w 9847"/>
              <a:gd name="connsiteY231" fmla="*/ 1384 h 9942"/>
              <a:gd name="connsiteX232" fmla="*/ 7902 w 9847"/>
              <a:gd name="connsiteY232" fmla="*/ 1305 h 9942"/>
              <a:gd name="connsiteX233" fmla="*/ 7884 w 9847"/>
              <a:gd name="connsiteY233" fmla="*/ 1198 h 9942"/>
              <a:gd name="connsiteX234" fmla="*/ 7860 w 9847"/>
              <a:gd name="connsiteY234" fmla="*/ 1022 h 9942"/>
              <a:gd name="connsiteX235" fmla="*/ 7851 w 9847"/>
              <a:gd name="connsiteY235" fmla="*/ 902 h 9942"/>
              <a:gd name="connsiteX236" fmla="*/ 7853 w 9847"/>
              <a:gd name="connsiteY236" fmla="*/ 785 h 9942"/>
              <a:gd name="connsiteX237" fmla="*/ 7871 w 9847"/>
              <a:gd name="connsiteY237" fmla="*/ 676 h 9942"/>
              <a:gd name="connsiteX238" fmla="*/ 7899 w 9847"/>
              <a:gd name="connsiteY238" fmla="*/ 604 h 9942"/>
              <a:gd name="connsiteX239" fmla="*/ 7922 w 9847"/>
              <a:gd name="connsiteY239" fmla="*/ 558 h 9942"/>
              <a:gd name="connsiteX240" fmla="*/ 7954 w 9847"/>
              <a:gd name="connsiteY240" fmla="*/ 519 h 9942"/>
              <a:gd name="connsiteX241" fmla="*/ 7990 w 9847"/>
              <a:gd name="connsiteY241" fmla="*/ 485 h 9942"/>
              <a:gd name="connsiteX242" fmla="*/ 8010 w 9847"/>
              <a:gd name="connsiteY242" fmla="*/ 471 h 9942"/>
              <a:gd name="connsiteX243" fmla="*/ 8045 w 9847"/>
              <a:gd name="connsiteY243" fmla="*/ 451 h 9942"/>
              <a:gd name="connsiteX244" fmla="*/ 8112 w 9847"/>
              <a:gd name="connsiteY244" fmla="*/ 437 h 9942"/>
              <a:gd name="connsiteX245" fmla="*/ 8178 w 9847"/>
              <a:gd name="connsiteY245" fmla="*/ 446 h 9942"/>
              <a:gd name="connsiteX246" fmla="*/ 8246 w 9847"/>
              <a:gd name="connsiteY246" fmla="*/ 478 h 9942"/>
              <a:gd name="connsiteX247" fmla="*/ 8311 w 9847"/>
              <a:gd name="connsiteY247" fmla="*/ 524 h 9942"/>
              <a:gd name="connsiteX248" fmla="*/ 8370 w 9847"/>
              <a:gd name="connsiteY248" fmla="*/ 586 h 9942"/>
              <a:gd name="connsiteX249" fmla="*/ 8424 w 9847"/>
              <a:gd name="connsiteY249" fmla="*/ 654 h 9942"/>
              <a:gd name="connsiteX250" fmla="*/ 8468 w 9847"/>
              <a:gd name="connsiteY250" fmla="*/ 725 h 9942"/>
              <a:gd name="connsiteX251" fmla="*/ 8489 w 9847"/>
              <a:gd name="connsiteY251" fmla="*/ 761 h 9942"/>
              <a:gd name="connsiteX252" fmla="*/ 8571 w 9847"/>
              <a:gd name="connsiteY252" fmla="*/ 933 h 9942"/>
              <a:gd name="connsiteX253" fmla="*/ 8708 w 9847"/>
              <a:gd name="connsiteY253" fmla="*/ 1215 h 9942"/>
              <a:gd name="connsiteX254" fmla="*/ 8780 w 9847"/>
              <a:gd name="connsiteY254" fmla="*/ 1340 h 9942"/>
              <a:gd name="connsiteX255" fmla="*/ 8833 w 9847"/>
              <a:gd name="connsiteY255" fmla="*/ 1414 h 9942"/>
              <a:gd name="connsiteX256" fmla="*/ 8887 w 9847"/>
              <a:gd name="connsiteY256" fmla="*/ 1479 h 9942"/>
              <a:gd name="connsiteX257" fmla="*/ 8942 w 9847"/>
              <a:gd name="connsiteY257" fmla="*/ 1526 h 9942"/>
              <a:gd name="connsiteX258" fmla="*/ 9002 w 9847"/>
              <a:gd name="connsiteY258" fmla="*/ 1558 h 9942"/>
              <a:gd name="connsiteX259" fmla="*/ 9063 w 9847"/>
              <a:gd name="connsiteY259" fmla="*/ 1571 h 9942"/>
              <a:gd name="connsiteX260" fmla="*/ 9127 w 9847"/>
              <a:gd name="connsiteY260" fmla="*/ 1563 h 9942"/>
              <a:gd name="connsiteX261" fmla="*/ 9195 w 9847"/>
              <a:gd name="connsiteY261" fmla="*/ 1531 h 9942"/>
              <a:gd name="connsiteX262" fmla="*/ 9266 w 9847"/>
              <a:gd name="connsiteY262" fmla="*/ 1472 h 9942"/>
              <a:gd name="connsiteX263" fmla="*/ 9341 w 9847"/>
              <a:gd name="connsiteY263" fmla="*/ 1382 h 9942"/>
              <a:gd name="connsiteX264" fmla="*/ 9380 w 9847"/>
              <a:gd name="connsiteY264" fmla="*/ 1325 h 9942"/>
              <a:gd name="connsiteX265" fmla="*/ 9418 w 9847"/>
              <a:gd name="connsiteY265" fmla="*/ 1262 h 9942"/>
              <a:gd name="connsiteX266" fmla="*/ 9484 w 9847"/>
              <a:gd name="connsiteY266" fmla="*/ 1124 h 9942"/>
              <a:gd name="connsiteX267" fmla="*/ 9538 w 9847"/>
              <a:gd name="connsiteY267" fmla="*/ 973 h 9942"/>
              <a:gd name="connsiteX268" fmla="*/ 9584 w 9847"/>
              <a:gd name="connsiteY268" fmla="*/ 818 h 9942"/>
              <a:gd name="connsiteX269" fmla="*/ 9605 w 9847"/>
              <a:gd name="connsiteY269" fmla="*/ 740 h 9942"/>
              <a:gd name="connsiteX270" fmla="*/ 9654 w 9847"/>
              <a:gd name="connsiteY270" fmla="*/ 552 h 9942"/>
              <a:gd name="connsiteX271" fmla="*/ 9738 w 9847"/>
              <a:gd name="connsiteY271" fmla="*/ 263 h 9942"/>
              <a:gd name="connsiteX272" fmla="*/ 9806 w 9847"/>
              <a:gd name="connsiteY272" fmla="*/ 83 h 9942"/>
              <a:gd name="connsiteX273" fmla="*/ 9847 w 9847"/>
              <a:gd name="connsiteY273" fmla="*/ 0 h 9942"/>
              <a:gd name="connsiteX0" fmla="*/ 0 w 9844"/>
              <a:gd name="connsiteY0" fmla="*/ 9930 h 9930"/>
              <a:gd name="connsiteX1" fmla="*/ 152 w 9844"/>
              <a:gd name="connsiteY1" fmla="*/ 9844 h 9930"/>
              <a:gd name="connsiteX2" fmla="*/ 299 w 9844"/>
              <a:gd name="connsiteY2" fmla="*/ 9743 h 9930"/>
              <a:gd name="connsiteX3" fmla="*/ 441 w 9844"/>
              <a:gd name="connsiteY3" fmla="*/ 9629 h 9930"/>
              <a:gd name="connsiteX4" fmla="*/ 575 w 9844"/>
              <a:gd name="connsiteY4" fmla="*/ 9503 h 9930"/>
              <a:gd name="connsiteX5" fmla="*/ 701 w 9844"/>
              <a:gd name="connsiteY5" fmla="*/ 9361 h 9930"/>
              <a:gd name="connsiteX6" fmla="*/ 816 w 9844"/>
              <a:gd name="connsiteY6" fmla="*/ 9206 h 9930"/>
              <a:gd name="connsiteX7" fmla="*/ 918 w 9844"/>
              <a:gd name="connsiteY7" fmla="*/ 9039 h 9930"/>
              <a:gd name="connsiteX8" fmla="*/ 1007 w 9844"/>
              <a:gd name="connsiteY8" fmla="*/ 8856 h 9930"/>
              <a:gd name="connsiteX9" fmla="*/ 1082 w 9844"/>
              <a:gd name="connsiteY9" fmla="*/ 8662 h 9930"/>
              <a:gd name="connsiteX10" fmla="*/ 1138 w 9844"/>
              <a:gd name="connsiteY10" fmla="*/ 8452 h 9930"/>
              <a:gd name="connsiteX11" fmla="*/ 1159 w 9844"/>
              <a:gd name="connsiteY11" fmla="*/ 8342 h 9930"/>
              <a:gd name="connsiteX12" fmla="*/ 1173 w 9844"/>
              <a:gd name="connsiteY12" fmla="*/ 8253 h 9930"/>
              <a:gd name="connsiteX13" fmla="*/ 1189 w 9844"/>
              <a:gd name="connsiteY13" fmla="*/ 8071 h 9930"/>
              <a:gd name="connsiteX14" fmla="*/ 1191 w 9844"/>
              <a:gd name="connsiteY14" fmla="*/ 7892 h 9930"/>
              <a:gd name="connsiteX15" fmla="*/ 1175 w 9844"/>
              <a:gd name="connsiteY15" fmla="*/ 7713 h 9930"/>
              <a:gd name="connsiteX16" fmla="*/ 1145 w 9844"/>
              <a:gd name="connsiteY16" fmla="*/ 7539 h 9930"/>
              <a:gd name="connsiteX17" fmla="*/ 1096 w 9844"/>
              <a:gd name="connsiteY17" fmla="*/ 7372 h 9930"/>
              <a:gd name="connsiteX18" fmla="*/ 1033 w 9844"/>
              <a:gd name="connsiteY18" fmla="*/ 7217 h 9930"/>
              <a:gd name="connsiteX19" fmla="*/ 950 w 9844"/>
              <a:gd name="connsiteY19" fmla="*/ 7071 h 9930"/>
              <a:gd name="connsiteX20" fmla="*/ 901 w 9844"/>
              <a:gd name="connsiteY20" fmla="*/ 7003 h 9930"/>
              <a:gd name="connsiteX21" fmla="*/ 870 w 9844"/>
              <a:gd name="connsiteY21" fmla="*/ 6963 h 9930"/>
              <a:gd name="connsiteX22" fmla="*/ 805 w 9844"/>
              <a:gd name="connsiteY22" fmla="*/ 6901 h 9930"/>
              <a:gd name="connsiteX23" fmla="*/ 743 w 9844"/>
              <a:gd name="connsiteY23" fmla="*/ 6856 h 9930"/>
              <a:gd name="connsiteX24" fmla="*/ 681 w 9844"/>
              <a:gd name="connsiteY24" fmla="*/ 6829 h 9930"/>
              <a:gd name="connsiteX25" fmla="*/ 621 w 9844"/>
              <a:gd name="connsiteY25" fmla="*/ 6818 h 9930"/>
              <a:gd name="connsiteX26" fmla="*/ 562 w 9844"/>
              <a:gd name="connsiteY26" fmla="*/ 6823 h 9930"/>
              <a:gd name="connsiteX27" fmla="*/ 506 w 9844"/>
              <a:gd name="connsiteY27" fmla="*/ 6842 h 9930"/>
              <a:gd name="connsiteX28" fmla="*/ 455 w 9844"/>
              <a:gd name="connsiteY28" fmla="*/ 6874 h 9930"/>
              <a:gd name="connsiteX29" fmla="*/ 410 w 9844"/>
              <a:gd name="connsiteY29" fmla="*/ 6919 h 9930"/>
              <a:gd name="connsiteX30" fmla="*/ 369 w 9844"/>
              <a:gd name="connsiteY30" fmla="*/ 6978 h 9930"/>
              <a:gd name="connsiteX31" fmla="*/ 335 w 9844"/>
              <a:gd name="connsiteY31" fmla="*/ 7048 h 9930"/>
              <a:gd name="connsiteX32" fmla="*/ 306 w 9844"/>
              <a:gd name="connsiteY32" fmla="*/ 7127 h 9930"/>
              <a:gd name="connsiteX33" fmla="*/ 287 w 9844"/>
              <a:gd name="connsiteY33" fmla="*/ 7217 h 9930"/>
              <a:gd name="connsiteX34" fmla="*/ 275 w 9844"/>
              <a:gd name="connsiteY34" fmla="*/ 7310 h 9930"/>
              <a:gd name="connsiteX35" fmla="*/ 272 w 9844"/>
              <a:gd name="connsiteY35" fmla="*/ 7415 h 9930"/>
              <a:gd name="connsiteX36" fmla="*/ 279 w 9844"/>
              <a:gd name="connsiteY36" fmla="*/ 7524 h 9930"/>
              <a:gd name="connsiteX37" fmla="*/ 285 w 9844"/>
              <a:gd name="connsiteY37" fmla="*/ 7580 h 9930"/>
              <a:gd name="connsiteX38" fmla="*/ 300 w 9844"/>
              <a:gd name="connsiteY38" fmla="*/ 7676 h 9930"/>
              <a:gd name="connsiteX39" fmla="*/ 345 w 9844"/>
              <a:gd name="connsiteY39" fmla="*/ 7859 h 9930"/>
              <a:gd name="connsiteX40" fmla="*/ 404 w 9844"/>
              <a:gd name="connsiteY40" fmla="*/ 8034 h 9930"/>
              <a:gd name="connsiteX41" fmla="*/ 476 w 9844"/>
              <a:gd name="connsiteY41" fmla="*/ 8203 h 9930"/>
              <a:gd name="connsiteX42" fmla="*/ 562 w 9844"/>
              <a:gd name="connsiteY42" fmla="*/ 8361 h 9930"/>
              <a:gd name="connsiteX43" fmla="*/ 656 w 9844"/>
              <a:gd name="connsiteY43" fmla="*/ 8511 h 9930"/>
              <a:gd name="connsiteX44" fmla="*/ 760 w 9844"/>
              <a:gd name="connsiteY44" fmla="*/ 8651 h 9930"/>
              <a:gd name="connsiteX45" fmla="*/ 875 w 9844"/>
              <a:gd name="connsiteY45" fmla="*/ 8780 h 9930"/>
              <a:gd name="connsiteX46" fmla="*/ 994 w 9844"/>
              <a:gd name="connsiteY46" fmla="*/ 8900 h 9930"/>
              <a:gd name="connsiteX47" fmla="*/ 1120 w 9844"/>
              <a:gd name="connsiteY47" fmla="*/ 9005 h 9930"/>
              <a:gd name="connsiteX48" fmla="*/ 1247 w 9844"/>
              <a:gd name="connsiteY48" fmla="*/ 9097 h 9930"/>
              <a:gd name="connsiteX49" fmla="*/ 1379 w 9844"/>
              <a:gd name="connsiteY49" fmla="*/ 9177 h 9930"/>
              <a:gd name="connsiteX50" fmla="*/ 1510 w 9844"/>
              <a:gd name="connsiteY50" fmla="*/ 9244 h 9930"/>
              <a:gd name="connsiteX51" fmla="*/ 1644 w 9844"/>
              <a:gd name="connsiteY51" fmla="*/ 9295 h 9930"/>
              <a:gd name="connsiteX52" fmla="*/ 1776 w 9844"/>
              <a:gd name="connsiteY52" fmla="*/ 9329 h 9930"/>
              <a:gd name="connsiteX53" fmla="*/ 1904 w 9844"/>
              <a:gd name="connsiteY53" fmla="*/ 9350 h 9930"/>
              <a:gd name="connsiteX54" fmla="*/ 1965 w 9844"/>
              <a:gd name="connsiteY54" fmla="*/ 9351 h 9930"/>
              <a:gd name="connsiteX55" fmla="*/ 2037 w 9844"/>
              <a:gd name="connsiteY55" fmla="*/ 9350 h 9930"/>
              <a:gd name="connsiteX56" fmla="*/ 2178 w 9844"/>
              <a:gd name="connsiteY56" fmla="*/ 9328 h 9930"/>
              <a:gd name="connsiteX57" fmla="*/ 2310 w 9844"/>
              <a:gd name="connsiteY57" fmla="*/ 9280 h 9930"/>
              <a:gd name="connsiteX58" fmla="*/ 2438 w 9844"/>
              <a:gd name="connsiteY58" fmla="*/ 9206 h 9930"/>
              <a:gd name="connsiteX59" fmla="*/ 2552 w 9844"/>
              <a:gd name="connsiteY59" fmla="*/ 9109 h 9930"/>
              <a:gd name="connsiteX60" fmla="*/ 2656 w 9844"/>
              <a:gd name="connsiteY60" fmla="*/ 8984 h 9930"/>
              <a:gd name="connsiteX61" fmla="*/ 2723 w 9844"/>
              <a:gd name="connsiteY61" fmla="*/ 8876 h 9930"/>
              <a:gd name="connsiteX62" fmla="*/ 2763 w 9844"/>
              <a:gd name="connsiteY62" fmla="*/ 8795 h 9930"/>
              <a:gd name="connsiteX63" fmla="*/ 2798 w 9844"/>
              <a:gd name="connsiteY63" fmla="*/ 8709 h 9930"/>
              <a:gd name="connsiteX64" fmla="*/ 2831 w 9844"/>
              <a:gd name="connsiteY64" fmla="*/ 8616 h 9930"/>
              <a:gd name="connsiteX65" fmla="*/ 2844 w 9844"/>
              <a:gd name="connsiteY65" fmla="*/ 8566 h 9930"/>
              <a:gd name="connsiteX66" fmla="*/ 2862 w 9844"/>
              <a:gd name="connsiteY66" fmla="*/ 8488 h 9930"/>
              <a:gd name="connsiteX67" fmla="*/ 2890 w 9844"/>
              <a:gd name="connsiteY67" fmla="*/ 8333 h 9930"/>
              <a:gd name="connsiteX68" fmla="*/ 2904 w 9844"/>
              <a:gd name="connsiteY68" fmla="*/ 8189 h 9930"/>
              <a:gd name="connsiteX69" fmla="*/ 2908 w 9844"/>
              <a:gd name="connsiteY69" fmla="*/ 8048 h 9930"/>
              <a:gd name="connsiteX70" fmla="*/ 2900 w 9844"/>
              <a:gd name="connsiteY70" fmla="*/ 7914 h 9930"/>
              <a:gd name="connsiteX71" fmla="*/ 2882 w 9844"/>
              <a:gd name="connsiteY71" fmla="*/ 7783 h 9930"/>
              <a:gd name="connsiteX72" fmla="*/ 2857 w 9844"/>
              <a:gd name="connsiteY72" fmla="*/ 7653 h 9930"/>
              <a:gd name="connsiteX73" fmla="*/ 2823 w 9844"/>
              <a:gd name="connsiteY73" fmla="*/ 7529 h 9930"/>
              <a:gd name="connsiteX74" fmla="*/ 2761 w 9844"/>
              <a:gd name="connsiteY74" fmla="*/ 7346 h 9930"/>
              <a:gd name="connsiteX75" fmla="*/ 2661 w 9844"/>
              <a:gd name="connsiteY75" fmla="*/ 7106 h 9930"/>
              <a:gd name="connsiteX76" fmla="*/ 2492 w 9844"/>
              <a:gd name="connsiteY76" fmla="*/ 6749 h 9930"/>
              <a:gd name="connsiteX77" fmla="*/ 2377 w 9844"/>
              <a:gd name="connsiteY77" fmla="*/ 6501 h 9930"/>
              <a:gd name="connsiteX78" fmla="*/ 2217 w 9844"/>
              <a:gd name="connsiteY78" fmla="*/ 6165 h 9930"/>
              <a:gd name="connsiteX79" fmla="*/ 1926 w 9844"/>
              <a:gd name="connsiteY79" fmla="*/ 5551 h 9930"/>
              <a:gd name="connsiteX80" fmla="*/ 1783 w 9844"/>
              <a:gd name="connsiteY80" fmla="*/ 5218 h 9930"/>
              <a:gd name="connsiteX81" fmla="*/ 1693 w 9844"/>
              <a:gd name="connsiteY81" fmla="*/ 4991 h 9930"/>
              <a:gd name="connsiteX82" fmla="*/ 1611 w 9844"/>
              <a:gd name="connsiteY82" fmla="*/ 4760 h 9930"/>
              <a:gd name="connsiteX83" fmla="*/ 1543 w 9844"/>
              <a:gd name="connsiteY83" fmla="*/ 4529 h 9930"/>
              <a:gd name="connsiteX84" fmla="*/ 1489 w 9844"/>
              <a:gd name="connsiteY84" fmla="*/ 4295 h 9930"/>
              <a:gd name="connsiteX85" fmla="*/ 1451 w 9844"/>
              <a:gd name="connsiteY85" fmla="*/ 4065 h 9930"/>
              <a:gd name="connsiteX86" fmla="*/ 1433 w 9844"/>
              <a:gd name="connsiteY86" fmla="*/ 3839 h 9930"/>
              <a:gd name="connsiteX87" fmla="*/ 1436 w 9844"/>
              <a:gd name="connsiteY87" fmla="*/ 3672 h 9930"/>
              <a:gd name="connsiteX88" fmla="*/ 1444 w 9844"/>
              <a:gd name="connsiteY88" fmla="*/ 3565 h 9930"/>
              <a:gd name="connsiteX89" fmla="*/ 1460 w 9844"/>
              <a:gd name="connsiteY89" fmla="*/ 3457 h 9930"/>
              <a:gd name="connsiteX90" fmla="*/ 1484 w 9844"/>
              <a:gd name="connsiteY90" fmla="*/ 3352 h 9930"/>
              <a:gd name="connsiteX91" fmla="*/ 1512 w 9844"/>
              <a:gd name="connsiteY91" fmla="*/ 3250 h 9930"/>
              <a:gd name="connsiteX92" fmla="*/ 1551 w 9844"/>
              <a:gd name="connsiteY92" fmla="*/ 3150 h 9930"/>
              <a:gd name="connsiteX93" fmla="*/ 1572 w 9844"/>
              <a:gd name="connsiteY93" fmla="*/ 3103 h 9930"/>
              <a:gd name="connsiteX94" fmla="*/ 1605 w 9844"/>
              <a:gd name="connsiteY94" fmla="*/ 3033 h 9930"/>
              <a:gd name="connsiteX95" fmla="*/ 1679 w 9844"/>
              <a:gd name="connsiteY95" fmla="*/ 2916 h 9930"/>
              <a:gd name="connsiteX96" fmla="*/ 1765 w 9844"/>
              <a:gd name="connsiteY96" fmla="*/ 2814 h 9930"/>
              <a:gd name="connsiteX97" fmla="*/ 1858 w 9844"/>
              <a:gd name="connsiteY97" fmla="*/ 2730 h 9930"/>
              <a:gd name="connsiteX98" fmla="*/ 1958 w 9844"/>
              <a:gd name="connsiteY98" fmla="*/ 2659 h 9930"/>
              <a:gd name="connsiteX99" fmla="*/ 2066 w 9844"/>
              <a:gd name="connsiteY99" fmla="*/ 2603 h 9930"/>
              <a:gd name="connsiteX100" fmla="*/ 2178 w 9844"/>
              <a:gd name="connsiteY100" fmla="*/ 2563 h 9930"/>
              <a:gd name="connsiteX101" fmla="*/ 2292 w 9844"/>
              <a:gd name="connsiteY101" fmla="*/ 2535 h 9930"/>
              <a:gd name="connsiteX102" fmla="*/ 2410 w 9844"/>
              <a:gd name="connsiteY102" fmla="*/ 2519 h 9930"/>
              <a:gd name="connsiteX103" fmla="*/ 2530 w 9844"/>
              <a:gd name="connsiteY103" fmla="*/ 2514 h 9930"/>
              <a:gd name="connsiteX104" fmla="*/ 2650 w 9844"/>
              <a:gd name="connsiteY104" fmla="*/ 2520 h 9930"/>
              <a:gd name="connsiteX105" fmla="*/ 2767 w 9844"/>
              <a:gd name="connsiteY105" fmla="*/ 2537 h 9930"/>
              <a:gd name="connsiteX106" fmla="*/ 2882 w 9844"/>
              <a:gd name="connsiteY106" fmla="*/ 2563 h 9930"/>
              <a:gd name="connsiteX107" fmla="*/ 2995 w 9844"/>
              <a:gd name="connsiteY107" fmla="*/ 2597 h 9930"/>
              <a:gd name="connsiteX108" fmla="*/ 3102 w 9844"/>
              <a:gd name="connsiteY108" fmla="*/ 2638 h 9930"/>
              <a:gd name="connsiteX109" fmla="*/ 3202 w 9844"/>
              <a:gd name="connsiteY109" fmla="*/ 2689 h 9930"/>
              <a:gd name="connsiteX110" fmla="*/ 3251 w 9844"/>
              <a:gd name="connsiteY110" fmla="*/ 2717 h 9930"/>
              <a:gd name="connsiteX111" fmla="*/ 3305 w 9844"/>
              <a:gd name="connsiteY111" fmla="*/ 2750 h 9930"/>
              <a:gd name="connsiteX112" fmla="*/ 3413 w 9844"/>
              <a:gd name="connsiteY112" fmla="*/ 2824 h 9930"/>
              <a:gd name="connsiteX113" fmla="*/ 3516 w 9844"/>
              <a:gd name="connsiteY113" fmla="*/ 2908 h 9930"/>
              <a:gd name="connsiteX114" fmla="*/ 3618 w 9844"/>
              <a:gd name="connsiteY114" fmla="*/ 2997 h 9930"/>
              <a:gd name="connsiteX115" fmla="*/ 3764 w 9844"/>
              <a:gd name="connsiteY115" fmla="*/ 3146 h 9930"/>
              <a:gd name="connsiteX116" fmla="*/ 3949 w 9844"/>
              <a:gd name="connsiteY116" fmla="*/ 3368 h 9930"/>
              <a:gd name="connsiteX117" fmla="*/ 4116 w 9844"/>
              <a:gd name="connsiteY117" fmla="*/ 3614 h 9930"/>
              <a:gd name="connsiteX118" fmla="*/ 4269 w 9844"/>
              <a:gd name="connsiteY118" fmla="*/ 3880 h 9930"/>
              <a:gd name="connsiteX119" fmla="*/ 4407 w 9844"/>
              <a:gd name="connsiteY119" fmla="*/ 4161 h 9930"/>
              <a:gd name="connsiteX120" fmla="*/ 4524 w 9844"/>
              <a:gd name="connsiteY120" fmla="*/ 4455 h 9930"/>
              <a:gd name="connsiteX121" fmla="*/ 4574 w 9844"/>
              <a:gd name="connsiteY121" fmla="*/ 4609 h 9930"/>
              <a:gd name="connsiteX122" fmla="*/ 4612 w 9844"/>
              <a:gd name="connsiteY122" fmla="*/ 4721 h 9930"/>
              <a:gd name="connsiteX123" fmla="*/ 4674 w 9844"/>
              <a:gd name="connsiteY123" fmla="*/ 4953 h 9930"/>
              <a:gd name="connsiteX124" fmla="*/ 4725 w 9844"/>
              <a:gd name="connsiteY124" fmla="*/ 5187 h 9930"/>
              <a:gd name="connsiteX125" fmla="*/ 4768 w 9844"/>
              <a:gd name="connsiteY125" fmla="*/ 5424 h 9930"/>
              <a:gd name="connsiteX126" fmla="*/ 4825 w 9844"/>
              <a:gd name="connsiteY126" fmla="*/ 5784 h 9930"/>
              <a:gd name="connsiteX127" fmla="*/ 4894 w 9844"/>
              <a:gd name="connsiteY127" fmla="*/ 6264 h 9930"/>
              <a:gd name="connsiteX128" fmla="*/ 4951 w 9844"/>
              <a:gd name="connsiteY128" fmla="*/ 6619 h 9930"/>
              <a:gd name="connsiteX129" fmla="*/ 4994 w 9844"/>
              <a:gd name="connsiteY129" fmla="*/ 6854 h 9930"/>
              <a:gd name="connsiteX130" fmla="*/ 5046 w 9844"/>
              <a:gd name="connsiteY130" fmla="*/ 7082 h 9930"/>
              <a:gd name="connsiteX131" fmla="*/ 5107 w 9844"/>
              <a:gd name="connsiteY131" fmla="*/ 7307 h 9930"/>
              <a:gd name="connsiteX132" fmla="*/ 5180 w 9844"/>
              <a:gd name="connsiteY132" fmla="*/ 7528 h 9930"/>
              <a:gd name="connsiteX133" fmla="*/ 5267 w 9844"/>
              <a:gd name="connsiteY133" fmla="*/ 7738 h 9930"/>
              <a:gd name="connsiteX134" fmla="*/ 5372 w 9844"/>
              <a:gd name="connsiteY134" fmla="*/ 7943 h 9930"/>
              <a:gd name="connsiteX135" fmla="*/ 5493 w 9844"/>
              <a:gd name="connsiteY135" fmla="*/ 8137 h 9930"/>
              <a:gd name="connsiteX136" fmla="*/ 5562 w 9844"/>
              <a:gd name="connsiteY136" fmla="*/ 8230 h 9930"/>
              <a:gd name="connsiteX137" fmla="*/ 5592 w 9844"/>
              <a:gd name="connsiteY137" fmla="*/ 8269 h 9930"/>
              <a:gd name="connsiteX138" fmla="*/ 5657 w 9844"/>
              <a:gd name="connsiteY138" fmla="*/ 8338 h 9930"/>
              <a:gd name="connsiteX139" fmla="*/ 5721 w 9844"/>
              <a:gd name="connsiteY139" fmla="*/ 8399 h 9930"/>
              <a:gd name="connsiteX140" fmla="*/ 5787 w 9844"/>
              <a:gd name="connsiteY140" fmla="*/ 8451 h 9930"/>
              <a:gd name="connsiteX141" fmla="*/ 5852 w 9844"/>
              <a:gd name="connsiteY141" fmla="*/ 8491 h 9930"/>
              <a:gd name="connsiteX142" fmla="*/ 5920 w 9844"/>
              <a:gd name="connsiteY142" fmla="*/ 8521 h 9930"/>
              <a:gd name="connsiteX143" fmla="*/ 5987 w 9844"/>
              <a:gd name="connsiteY143" fmla="*/ 8543 h 9930"/>
              <a:gd name="connsiteX144" fmla="*/ 6056 w 9844"/>
              <a:gd name="connsiteY144" fmla="*/ 8555 h 9930"/>
              <a:gd name="connsiteX145" fmla="*/ 6124 w 9844"/>
              <a:gd name="connsiteY145" fmla="*/ 8555 h 9930"/>
              <a:gd name="connsiteX146" fmla="*/ 6192 w 9844"/>
              <a:gd name="connsiteY146" fmla="*/ 8547 h 9930"/>
              <a:gd name="connsiteX147" fmla="*/ 6260 w 9844"/>
              <a:gd name="connsiteY147" fmla="*/ 8527 h 9930"/>
              <a:gd name="connsiteX148" fmla="*/ 6328 w 9844"/>
              <a:gd name="connsiteY148" fmla="*/ 8499 h 9930"/>
              <a:gd name="connsiteX149" fmla="*/ 6396 w 9844"/>
              <a:gd name="connsiteY149" fmla="*/ 8462 h 9930"/>
              <a:gd name="connsiteX150" fmla="*/ 6462 w 9844"/>
              <a:gd name="connsiteY150" fmla="*/ 8413 h 9930"/>
              <a:gd name="connsiteX151" fmla="*/ 6528 w 9844"/>
              <a:gd name="connsiteY151" fmla="*/ 8355 h 9930"/>
              <a:gd name="connsiteX152" fmla="*/ 6593 w 9844"/>
              <a:gd name="connsiteY152" fmla="*/ 8287 h 9930"/>
              <a:gd name="connsiteX153" fmla="*/ 6625 w 9844"/>
              <a:gd name="connsiteY153" fmla="*/ 8249 h 9930"/>
              <a:gd name="connsiteX154" fmla="*/ 6654 w 9844"/>
              <a:gd name="connsiteY154" fmla="*/ 8213 h 9930"/>
              <a:gd name="connsiteX155" fmla="*/ 6706 w 9844"/>
              <a:gd name="connsiteY155" fmla="*/ 8140 h 9930"/>
              <a:gd name="connsiteX156" fmla="*/ 6748 w 9844"/>
              <a:gd name="connsiteY156" fmla="*/ 8060 h 9930"/>
              <a:gd name="connsiteX157" fmla="*/ 6786 w 9844"/>
              <a:gd name="connsiteY157" fmla="*/ 7977 h 9930"/>
              <a:gd name="connsiteX158" fmla="*/ 6832 w 9844"/>
              <a:gd name="connsiteY158" fmla="*/ 7851 h 9930"/>
              <a:gd name="connsiteX159" fmla="*/ 6877 w 9844"/>
              <a:gd name="connsiteY159" fmla="*/ 7670 h 9930"/>
              <a:gd name="connsiteX160" fmla="*/ 6907 w 9844"/>
              <a:gd name="connsiteY160" fmla="*/ 7483 h 9930"/>
              <a:gd name="connsiteX161" fmla="*/ 6924 w 9844"/>
              <a:gd name="connsiteY161" fmla="*/ 7289 h 9930"/>
              <a:gd name="connsiteX162" fmla="*/ 6940 w 9844"/>
              <a:gd name="connsiteY162" fmla="*/ 6992 h 9930"/>
              <a:gd name="connsiteX163" fmla="*/ 6948 w 9844"/>
              <a:gd name="connsiteY163" fmla="*/ 6794 h 9930"/>
              <a:gd name="connsiteX164" fmla="*/ 6960 w 9844"/>
              <a:gd name="connsiteY164" fmla="*/ 6527 h 9930"/>
              <a:gd name="connsiteX165" fmla="*/ 6973 w 9844"/>
              <a:gd name="connsiteY165" fmla="*/ 5990 h 9930"/>
              <a:gd name="connsiteX166" fmla="*/ 6973 w 9844"/>
              <a:gd name="connsiteY166" fmla="*/ 5452 h 9930"/>
              <a:gd name="connsiteX167" fmla="*/ 6963 w 9844"/>
              <a:gd name="connsiteY167" fmla="*/ 4916 h 9930"/>
              <a:gd name="connsiteX168" fmla="*/ 6954 w 9844"/>
              <a:gd name="connsiteY168" fmla="*/ 4647 h 9930"/>
              <a:gd name="connsiteX169" fmla="*/ 6951 w 9844"/>
              <a:gd name="connsiteY169" fmla="*/ 4585 h 9930"/>
              <a:gd name="connsiteX170" fmla="*/ 6939 w 9844"/>
              <a:gd name="connsiteY170" fmla="*/ 4455 h 9930"/>
              <a:gd name="connsiteX171" fmla="*/ 6920 w 9844"/>
              <a:gd name="connsiteY171" fmla="*/ 4330 h 9930"/>
              <a:gd name="connsiteX172" fmla="*/ 6892 w 9844"/>
              <a:gd name="connsiteY172" fmla="*/ 4209 h 9930"/>
              <a:gd name="connsiteX173" fmla="*/ 6862 w 9844"/>
              <a:gd name="connsiteY173" fmla="*/ 4091 h 9930"/>
              <a:gd name="connsiteX174" fmla="*/ 6823 w 9844"/>
              <a:gd name="connsiteY174" fmla="*/ 3978 h 9930"/>
              <a:gd name="connsiteX175" fmla="*/ 6778 w 9844"/>
              <a:gd name="connsiteY175" fmla="*/ 3869 h 9930"/>
              <a:gd name="connsiteX176" fmla="*/ 6727 w 9844"/>
              <a:gd name="connsiteY176" fmla="*/ 3766 h 9930"/>
              <a:gd name="connsiteX177" fmla="*/ 6669 w 9844"/>
              <a:gd name="connsiteY177" fmla="*/ 3672 h 9930"/>
              <a:gd name="connsiteX178" fmla="*/ 6607 w 9844"/>
              <a:gd name="connsiteY178" fmla="*/ 3585 h 9930"/>
              <a:gd name="connsiteX179" fmla="*/ 6539 w 9844"/>
              <a:gd name="connsiteY179" fmla="*/ 3507 h 9930"/>
              <a:gd name="connsiteX180" fmla="*/ 6466 w 9844"/>
              <a:gd name="connsiteY180" fmla="*/ 3438 h 9930"/>
              <a:gd name="connsiteX181" fmla="*/ 6389 w 9844"/>
              <a:gd name="connsiteY181" fmla="*/ 3380 h 9930"/>
              <a:gd name="connsiteX182" fmla="*/ 6306 w 9844"/>
              <a:gd name="connsiteY182" fmla="*/ 3330 h 9930"/>
              <a:gd name="connsiteX183" fmla="*/ 6218 w 9844"/>
              <a:gd name="connsiteY183" fmla="*/ 3295 h 9930"/>
              <a:gd name="connsiteX184" fmla="*/ 6125 w 9844"/>
              <a:gd name="connsiteY184" fmla="*/ 3272 h 9930"/>
              <a:gd name="connsiteX185" fmla="*/ 6077 w 9844"/>
              <a:gd name="connsiteY185" fmla="*/ 3267 h 9930"/>
              <a:gd name="connsiteX186" fmla="*/ 6052 w 9844"/>
              <a:gd name="connsiteY186" fmla="*/ 3266 h 9930"/>
              <a:gd name="connsiteX187" fmla="*/ 6002 w 9844"/>
              <a:gd name="connsiteY187" fmla="*/ 3271 h 9930"/>
              <a:gd name="connsiteX188" fmla="*/ 5952 w 9844"/>
              <a:gd name="connsiteY188" fmla="*/ 3285 h 9930"/>
              <a:gd name="connsiteX189" fmla="*/ 5904 w 9844"/>
              <a:gd name="connsiteY189" fmla="*/ 3310 h 9930"/>
              <a:gd name="connsiteX190" fmla="*/ 5859 w 9844"/>
              <a:gd name="connsiteY190" fmla="*/ 3344 h 9930"/>
              <a:gd name="connsiteX191" fmla="*/ 5820 w 9844"/>
              <a:gd name="connsiteY191" fmla="*/ 3389 h 9930"/>
              <a:gd name="connsiteX192" fmla="*/ 5788 w 9844"/>
              <a:gd name="connsiteY192" fmla="*/ 3441 h 9930"/>
              <a:gd name="connsiteX193" fmla="*/ 5765 w 9844"/>
              <a:gd name="connsiteY193" fmla="*/ 3499 h 9930"/>
              <a:gd name="connsiteX194" fmla="*/ 5756 w 9844"/>
              <a:gd name="connsiteY194" fmla="*/ 3532 h 9930"/>
              <a:gd name="connsiteX195" fmla="*/ 5752 w 9844"/>
              <a:gd name="connsiteY195" fmla="*/ 3560 h 9930"/>
              <a:gd name="connsiteX196" fmla="*/ 5746 w 9844"/>
              <a:gd name="connsiteY196" fmla="*/ 3611 h 9930"/>
              <a:gd name="connsiteX197" fmla="*/ 5751 w 9844"/>
              <a:gd name="connsiteY197" fmla="*/ 3690 h 9930"/>
              <a:gd name="connsiteX198" fmla="*/ 5772 w 9844"/>
              <a:gd name="connsiteY198" fmla="*/ 3795 h 9930"/>
              <a:gd name="connsiteX199" fmla="*/ 5810 w 9844"/>
              <a:gd name="connsiteY199" fmla="*/ 3889 h 9930"/>
              <a:gd name="connsiteX200" fmla="*/ 5835 w 9844"/>
              <a:gd name="connsiteY200" fmla="*/ 3930 h 9930"/>
              <a:gd name="connsiteX201" fmla="*/ 5881 w 9844"/>
              <a:gd name="connsiteY201" fmla="*/ 4002 h 9930"/>
              <a:gd name="connsiteX202" fmla="*/ 5976 w 9844"/>
              <a:gd name="connsiteY202" fmla="*/ 4121 h 9930"/>
              <a:gd name="connsiteX203" fmla="*/ 6074 w 9844"/>
              <a:gd name="connsiteY203" fmla="*/ 4218 h 9930"/>
              <a:gd name="connsiteX204" fmla="*/ 6175 w 9844"/>
              <a:gd name="connsiteY204" fmla="*/ 4295 h 9930"/>
              <a:gd name="connsiteX205" fmla="*/ 6276 w 9844"/>
              <a:gd name="connsiteY205" fmla="*/ 4346 h 9930"/>
              <a:gd name="connsiteX206" fmla="*/ 6379 w 9844"/>
              <a:gd name="connsiteY206" fmla="*/ 4378 h 9930"/>
              <a:gd name="connsiteX207" fmla="*/ 6482 w 9844"/>
              <a:gd name="connsiteY207" fmla="*/ 4391 h 9930"/>
              <a:gd name="connsiteX208" fmla="*/ 6586 w 9844"/>
              <a:gd name="connsiteY208" fmla="*/ 4381 h 9930"/>
              <a:gd name="connsiteX209" fmla="*/ 6688 w 9844"/>
              <a:gd name="connsiteY209" fmla="*/ 4356 h 9930"/>
              <a:gd name="connsiteX210" fmla="*/ 6791 w 9844"/>
              <a:gd name="connsiteY210" fmla="*/ 4313 h 9930"/>
              <a:gd name="connsiteX211" fmla="*/ 6891 w 9844"/>
              <a:gd name="connsiteY211" fmla="*/ 4256 h 9930"/>
              <a:gd name="connsiteX212" fmla="*/ 6989 w 9844"/>
              <a:gd name="connsiteY212" fmla="*/ 4181 h 9930"/>
              <a:gd name="connsiteX213" fmla="*/ 7084 w 9844"/>
              <a:gd name="connsiteY213" fmla="*/ 4092 h 9930"/>
              <a:gd name="connsiteX214" fmla="*/ 7176 w 9844"/>
              <a:gd name="connsiteY214" fmla="*/ 3991 h 9930"/>
              <a:gd name="connsiteX215" fmla="*/ 7265 w 9844"/>
              <a:gd name="connsiteY215" fmla="*/ 3878 h 9930"/>
              <a:gd name="connsiteX216" fmla="*/ 7347 w 9844"/>
              <a:gd name="connsiteY216" fmla="*/ 3752 h 9930"/>
              <a:gd name="connsiteX217" fmla="*/ 7387 w 9844"/>
              <a:gd name="connsiteY217" fmla="*/ 3684 h 9930"/>
              <a:gd name="connsiteX218" fmla="*/ 7457 w 9844"/>
              <a:gd name="connsiteY218" fmla="*/ 3561 h 9930"/>
              <a:gd name="connsiteX219" fmla="*/ 7585 w 9844"/>
              <a:gd name="connsiteY219" fmla="*/ 3297 h 9930"/>
              <a:gd name="connsiteX220" fmla="*/ 7694 w 9844"/>
              <a:gd name="connsiteY220" fmla="*/ 3015 h 9930"/>
              <a:gd name="connsiteX221" fmla="*/ 7762 w 9844"/>
              <a:gd name="connsiteY221" fmla="*/ 2796 h 9930"/>
              <a:gd name="connsiteX222" fmla="*/ 7802 w 9844"/>
              <a:gd name="connsiteY222" fmla="*/ 2647 h 9930"/>
              <a:gd name="connsiteX223" fmla="*/ 7834 w 9844"/>
              <a:gd name="connsiteY223" fmla="*/ 2495 h 9930"/>
              <a:gd name="connsiteX224" fmla="*/ 7863 w 9844"/>
              <a:gd name="connsiteY224" fmla="*/ 2339 h 9930"/>
              <a:gd name="connsiteX225" fmla="*/ 7883 w 9844"/>
              <a:gd name="connsiteY225" fmla="*/ 2185 h 9930"/>
              <a:gd name="connsiteX226" fmla="*/ 7896 w 9844"/>
              <a:gd name="connsiteY226" fmla="*/ 2027 h 9930"/>
              <a:gd name="connsiteX227" fmla="*/ 7904 w 9844"/>
              <a:gd name="connsiteY227" fmla="*/ 1868 h 9930"/>
              <a:gd name="connsiteX228" fmla="*/ 7902 w 9844"/>
              <a:gd name="connsiteY228" fmla="*/ 1710 h 9930"/>
              <a:gd name="connsiteX229" fmla="*/ 7894 w 9844"/>
              <a:gd name="connsiteY229" fmla="*/ 1550 h 9930"/>
              <a:gd name="connsiteX230" fmla="*/ 7880 w 9844"/>
              <a:gd name="connsiteY230" fmla="*/ 1392 h 9930"/>
              <a:gd name="connsiteX231" fmla="*/ 7869 w 9844"/>
              <a:gd name="connsiteY231" fmla="*/ 1313 h 9930"/>
              <a:gd name="connsiteX232" fmla="*/ 7850 w 9844"/>
              <a:gd name="connsiteY232" fmla="*/ 1205 h 9930"/>
              <a:gd name="connsiteX233" fmla="*/ 7826 w 9844"/>
              <a:gd name="connsiteY233" fmla="*/ 1028 h 9930"/>
              <a:gd name="connsiteX234" fmla="*/ 7817 w 9844"/>
              <a:gd name="connsiteY234" fmla="*/ 907 h 9930"/>
              <a:gd name="connsiteX235" fmla="*/ 7819 w 9844"/>
              <a:gd name="connsiteY235" fmla="*/ 790 h 9930"/>
              <a:gd name="connsiteX236" fmla="*/ 7837 w 9844"/>
              <a:gd name="connsiteY236" fmla="*/ 680 h 9930"/>
              <a:gd name="connsiteX237" fmla="*/ 7866 w 9844"/>
              <a:gd name="connsiteY237" fmla="*/ 608 h 9930"/>
              <a:gd name="connsiteX238" fmla="*/ 7889 w 9844"/>
              <a:gd name="connsiteY238" fmla="*/ 561 h 9930"/>
              <a:gd name="connsiteX239" fmla="*/ 7922 w 9844"/>
              <a:gd name="connsiteY239" fmla="*/ 522 h 9930"/>
              <a:gd name="connsiteX240" fmla="*/ 7958 w 9844"/>
              <a:gd name="connsiteY240" fmla="*/ 488 h 9930"/>
              <a:gd name="connsiteX241" fmla="*/ 7978 w 9844"/>
              <a:gd name="connsiteY241" fmla="*/ 474 h 9930"/>
              <a:gd name="connsiteX242" fmla="*/ 8014 w 9844"/>
              <a:gd name="connsiteY242" fmla="*/ 454 h 9930"/>
              <a:gd name="connsiteX243" fmla="*/ 8082 w 9844"/>
              <a:gd name="connsiteY243" fmla="*/ 440 h 9930"/>
              <a:gd name="connsiteX244" fmla="*/ 8149 w 9844"/>
              <a:gd name="connsiteY244" fmla="*/ 449 h 9930"/>
              <a:gd name="connsiteX245" fmla="*/ 8218 w 9844"/>
              <a:gd name="connsiteY245" fmla="*/ 481 h 9930"/>
              <a:gd name="connsiteX246" fmla="*/ 8284 w 9844"/>
              <a:gd name="connsiteY246" fmla="*/ 527 h 9930"/>
              <a:gd name="connsiteX247" fmla="*/ 8344 w 9844"/>
              <a:gd name="connsiteY247" fmla="*/ 589 h 9930"/>
              <a:gd name="connsiteX248" fmla="*/ 8399 w 9844"/>
              <a:gd name="connsiteY248" fmla="*/ 658 h 9930"/>
              <a:gd name="connsiteX249" fmla="*/ 8444 w 9844"/>
              <a:gd name="connsiteY249" fmla="*/ 729 h 9930"/>
              <a:gd name="connsiteX250" fmla="*/ 8465 w 9844"/>
              <a:gd name="connsiteY250" fmla="*/ 765 h 9930"/>
              <a:gd name="connsiteX251" fmla="*/ 8548 w 9844"/>
              <a:gd name="connsiteY251" fmla="*/ 938 h 9930"/>
              <a:gd name="connsiteX252" fmla="*/ 8687 w 9844"/>
              <a:gd name="connsiteY252" fmla="*/ 1222 h 9930"/>
              <a:gd name="connsiteX253" fmla="*/ 8760 w 9844"/>
              <a:gd name="connsiteY253" fmla="*/ 1348 h 9930"/>
              <a:gd name="connsiteX254" fmla="*/ 8814 w 9844"/>
              <a:gd name="connsiteY254" fmla="*/ 1422 h 9930"/>
              <a:gd name="connsiteX255" fmla="*/ 8869 w 9844"/>
              <a:gd name="connsiteY255" fmla="*/ 1488 h 9930"/>
              <a:gd name="connsiteX256" fmla="*/ 8925 w 9844"/>
              <a:gd name="connsiteY256" fmla="*/ 1535 h 9930"/>
              <a:gd name="connsiteX257" fmla="*/ 8986 w 9844"/>
              <a:gd name="connsiteY257" fmla="*/ 1567 h 9930"/>
              <a:gd name="connsiteX258" fmla="*/ 9048 w 9844"/>
              <a:gd name="connsiteY258" fmla="*/ 1580 h 9930"/>
              <a:gd name="connsiteX259" fmla="*/ 9113 w 9844"/>
              <a:gd name="connsiteY259" fmla="*/ 1572 h 9930"/>
              <a:gd name="connsiteX260" fmla="*/ 9182 w 9844"/>
              <a:gd name="connsiteY260" fmla="*/ 1540 h 9930"/>
              <a:gd name="connsiteX261" fmla="*/ 9254 w 9844"/>
              <a:gd name="connsiteY261" fmla="*/ 1481 h 9930"/>
              <a:gd name="connsiteX262" fmla="*/ 9330 w 9844"/>
              <a:gd name="connsiteY262" fmla="*/ 1390 h 9930"/>
              <a:gd name="connsiteX263" fmla="*/ 9370 w 9844"/>
              <a:gd name="connsiteY263" fmla="*/ 1333 h 9930"/>
              <a:gd name="connsiteX264" fmla="*/ 9408 w 9844"/>
              <a:gd name="connsiteY264" fmla="*/ 1269 h 9930"/>
              <a:gd name="connsiteX265" fmla="*/ 9475 w 9844"/>
              <a:gd name="connsiteY265" fmla="*/ 1131 h 9930"/>
              <a:gd name="connsiteX266" fmla="*/ 9530 w 9844"/>
              <a:gd name="connsiteY266" fmla="*/ 979 h 9930"/>
              <a:gd name="connsiteX267" fmla="*/ 9577 w 9844"/>
              <a:gd name="connsiteY267" fmla="*/ 823 h 9930"/>
              <a:gd name="connsiteX268" fmla="*/ 9598 w 9844"/>
              <a:gd name="connsiteY268" fmla="*/ 744 h 9930"/>
              <a:gd name="connsiteX269" fmla="*/ 9648 w 9844"/>
              <a:gd name="connsiteY269" fmla="*/ 555 h 9930"/>
              <a:gd name="connsiteX270" fmla="*/ 9733 w 9844"/>
              <a:gd name="connsiteY270" fmla="*/ 265 h 9930"/>
              <a:gd name="connsiteX271" fmla="*/ 9802 w 9844"/>
              <a:gd name="connsiteY271" fmla="*/ 83 h 9930"/>
              <a:gd name="connsiteX272" fmla="*/ 9844 w 9844"/>
              <a:gd name="connsiteY272" fmla="*/ 0 h 9930"/>
              <a:gd name="connsiteX0" fmla="*/ 0 w 9846"/>
              <a:gd name="connsiteY0" fmla="*/ 9913 h 9913"/>
              <a:gd name="connsiteX1" fmla="*/ 150 w 9846"/>
              <a:gd name="connsiteY1" fmla="*/ 9812 h 9913"/>
              <a:gd name="connsiteX2" fmla="*/ 294 w 9846"/>
              <a:gd name="connsiteY2" fmla="*/ 9697 h 9913"/>
              <a:gd name="connsiteX3" fmla="*/ 430 w 9846"/>
              <a:gd name="connsiteY3" fmla="*/ 9570 h 9913"/>
              <a:gd name="connsiteX4" fmla="*/ 558 w 9846"/>
              <a:gd name="connsiteY4" fmla="*/ 9427 h 9913"/>
              <a:gd name="connsiteX5" fmla="*/ 675 w 9846"/>
              <a:gd name="connsiteY5" fmla="*/ 9271 h 9913"/>
              <a:gd name="connsiteX6" fmla="*/ 779 w 9846"/>
              <a:gd name="connsiteY6" fmla="*/ 9103 h 9913"/>
              <a:gd name="connsiteX7" fmla="*/ 869 w 9846"/>
              <a:gd name="connsiteY7" fmla="*/ 8918 h 9913"/>
              <a:gd name="connsiteX8" fmla="*/ 945 w 9846"/>
              <a:gd name="connsiteY8" fmla="*/ 8723 h 9913"/>
              <a:gd name="connsiteX9" fmla="*/ 1002 w 9846"/>
              <a:gd name="connsiteY9" fmla="*/ 8512 h 9913"/>
              <a:gd name="connsiteX10" fmla="*/ 1023 w 9846"/>
              <a:gd name="connsiteY10" fmla="*/ 8401 h 9913"/>
              <a:gd name="connsiteX11" fmla="*/ 1038 w 9846"/>
              <a:gd name="connsiteY11" fmla="*/ 8311 h 9913"/>
              <a:gd name="connsiteX12" fmla="*/ 1054 w 9846"/>
              <a:gd name="connsiteY12" fmla="*/ 8128 h 9913"/>
              <a:gd name="connsiteX13" fmla="*/ 1056 w 9846"/>
              <a:gd name="connsiteY13" fmla="*/ 7948 h 9913"/>
              <a:gd name="connsiteX14" fmla="*/ 1040 w 9846"/>
              <a:gd name="connsiteY14" fmla="*/ 7767 h 9913"/>
              <a:gd name="connsiteX15" fmla="*/ 1009 w 9846"/>
              <a:gd name="connsiteY15" fmla="*/ 7592 h 9913"/>
              <a:gd name="connsiteX16" fmla="*/ 959 w 9846"/>
              <a:gd name="connsiteY16" fmla="*/ 7424 h 9913"/>
              <a:gd name="connsiteX17" fmla="*/ 895 w 9846"/>
              <a:gd name="connsiteY17" fmla="*/ 7268 h 9913"/>
              <a:gd name="connsiteX18" fmla="*/ 811 w 9846"/>
              <a:gd name="connsiteY18" fmla="*/ 7121 h 9913"/>
              <a:gd name="connsiteX19" fmla="*/ 761 w 9846"/>
              <a:gd name="connsiteY19" fmla="*/ 7052 h 9913"/>
              <a:gd name="connsiteX20" fmla="*/ 730 w 9846"/>
              <a:gd name="connsiteY20" fmla="*/ 7012 h 9913"/>
              <a:gd name="connsiteX21" fmla="*/ 664 w 9846"/>
              <a:gd name="connsiteY21" fmla="*/ 6950 h 9913"/>
              <a:gd name="connsiteX22" fmla="*/ 601 w 9846"/>
              <a:gd name="connsiteY22" fmla="*/ 6904 h 9913"/>
              <a:gd name="connsiteX23" fmla="*/ 538 w 9846"/>
              <a:gd name="connsiteY23" fmla="*/ 6877 h 9913"/>
              <a:gd name="connsiteX24" fmla="*/ 477 w 9846"/>
              <a:gd name="connsiteY24" fmla="*/ 6866 h 9913"/>
              <a:gd name="connsiteX25" fmla="*/ 417 w 9846"/>
              <a:gd name="connsiteY25" fmla="*/ 6871 h 9913"/>
              <a:gd name="connsiteX26" fmla="*/ 360 w 9846"/>
              <a:gd name="connsiteY26" fmla="*/ 6890 h 9913"/>
              <a:gd name="connsiteX27" fmla="*/ 308 w 9846"/>
              <a:gd name="connsiteY27" fmla="*/ 6922 h 9913"/>
              <a:gd name="connsiteX28" fmla="*/ 262 w 9846"/>
              <a:gd name="connsiteY28" fmla="*/ 6968 h 9913"/>
              <a:gd name="connsiteX29" fmla="*/ 221 w 9846"/>
              <a:gd name="connsiteY29" fmla="*/ 7027 h 9913"/>
              <a:gd name="connsiteX30" fmla="*/ 186 w 9846"/>
              <a:gd name="connsiteY30" fmla="*/ 7098 h 9913"/>
              <a:gd name="connsiteX31" fmla="*/ 157 w 9846"/>
              <a:gd name="connsiteY31" fmla="*/ 7177 h 9913"/>
              <a:gd name="connsiteX32" fmla="*/ 138 w 9846"/>
              <a:gd name="connsiteY32" fmla="*/ 7268 h 9913"/>
              <a:gd name="connsiteX33" fmla="*/ 125 w 9846"/>
              <a:gd name="connsiteY33" fmla="*/ 7362 h 9913"/>
              <a:gd name="connsiteX34" fmla="*/ 122 w 9846"/>
              <a:gd name="connsiteY34" fmla="*/ 7467 h 9913"/>
              <a:gd name="connsiteX35" fmla="*/ 129 w 9846"/>
              <a:gd name="connsiteY35" fmla="*/ 7577 h 9913"/>
              <a:gd name="connsiteX36" fmla="*/ 136 w 9846"/>
              <a:gd name="connsiteY36" fmla="*/ 7633 h 9913"/>
              <a:gd name="connsiteX37" fmla="*/ 151 w 9846"/>
              <a:gd name="connsiteY37" fmla="*/ 7730 h 9913"/>
              <a:gd name="connsiteX38" fmla="*/ 196 w 9846"/>
              <a:gd name="connsiteY38" fmla="*/ 7914 h 9913"/>
              <a:gd name="connsiteX39" fmla="*/ 256 w 9846"/>
              <a:gd name="connsiteY39" fmla="*/ 8091 h 9913"/>
              <a:gd name="connsiteX40" fmla="*/ 330 w 9846"/>
              <a:gd name="connsiteY40" fmla="*/ 8261 h 9913"/>
              <a:gd name="connsiteX41" fmla="*/ 417 w 9846"/>
              <a:gd name="connsiteY41" fmla="*/ 8420 h 9913"/>
              <a:gd name="connsiteX42" fmla="*/ 512 w 9846"/>
              <a:gd name="connsiteY42" fmla="*/ 8571 h 9913"/>
              <a:gd name="connsiteX43" fmla="*/ 618 w 9846"/>
              <a:gd name="connsiteY43" fmla="*/ 8712 h 9913"/>
              <a:gd name="connsiteX44" fmla="*/ 735 w 9846"/>
              <a:gd name="connsiteY44" fmla="*/ 8842 h 9913"/>
              <a:gd name="connsiteX45" fmla="*/ 856 w 9846"/>
              <a:gd name="connsiteY45" fmla="*/ 8963 h 9913"/>
              <a:gd name="connsiteX46" fmla="*/ 984 w 9846"/>
              <a:gd name="connsiteY46" fmla="*/ 9068 h 9913"/>
              <a:gd name="connsiteX47" fmla="*/ 1113 w 9846"/>
              <a:gd name="connsiteY47" fmla="*/ 9161 h 9913"/>
              <a:gd name="connsiteX48" fmla="*/ 1247 w 9846"/>
              <a:gd name="connsiteY48" fmla="*/ 9242 h 9913"/>
              <a:gd name="connsiteX49" fmla="*/ 1380 w 9846"/>
              <a:gd name="connsiteY49" fmla="*/ 9309 h 9913"/>
              <a:gd name="connsiteX50" fmla="*/ 1516 w 9846"/>
              <a:gd name="connsiteY50" fmla="*/ 9361 h 9913"/>
              <a:gd name="connsiteX51" fmla="*/ 1650 w 9846"/>
              <a:gd name="connsiteY51" fmla="*/ 9395 h 9913"/>
              <a:gd name="connsiteX52" fmla="*/ 1780 w 9846"/>
              <a:gd name="connsiteY52" fmla="*/ 9416 h 9913"/>
              <a:gd name="connsiteX53" fmla="*/ 1842 w 9846"/>
              <a:gd name="connsiteY53" fmla="*/ 9417 h 9913"/>
              <a:gd name="connsiteX54" fmla="*/ 1915 w 9846"/>
              <a:gd name="connsiteY54" fmla="*/ 9416 h 9913"/>
              <a:gd name="connsiteX55" fmla="*/ 2059 w 9846"/>
              <a:gd name="connsiteY55" fmla="*/ 9394 h 9913"/>
              <a:gd name="connsiteX56" fmla="*/ 2193 w 9846"/>
              <a:gd name="connsiteY56" fmla="*/ 9345 h 9913"/>
              <a:gd name="connsiteX57" fmla="*/ 2323 w 9846"/>
              <a:gd name="connsiteY57" fmla="*/ 9271 h 9913"/>
              <a:gd name="connsiteX58" fmla="*/ 2438 w 9846"/>
              <a:gd name="connsiteY58" fmla="*/ 9173 h 9913"/>
              <a:gd name="connsiteX59" fmla="*/ 2544 w 9846"/>
              <a:gd name="connsiteY59" fmla="*/ 9047 h 9913"/>
              <a:gd name="connsiteX60" fmla="*/ 2612 w 9846"/>
              <a:gd name="connsiteY60" fmla="*/ 8939 h 9913"/>
              <a:gd name="connsiteX61" fmla="*/ 2653 w 9846"/>
              <a:gd name="connsiteY61" fmla="*/ 8857 h 9913"/>
              <a:gd name="connsiteX62" fmla="*/ 2688 w 9846"/>
              <a:gd name="connsiteY62" fmla="*/ 8770 h 9913"/>
              <a:gd name="connsiteX63" fmla="*/ 2722 w 9846"/>
              <a:gd name="connsiteY63" fmla="*/ 8677 h 9913"/>
              <a:gd name="connsiteX64" fmla="*/ 2735 w 9846"/>
              <a:gd name="connsiteY64" fmla="*/ 8626 h 9913"/>
              <a:gd name="connsiteX65" fmla="*/ 2753 w 9846"/>
              <a:gd name="connsiteY65" fmla="*/ 8548 h 9913"/>
              <a:gd name="connsiteX66" fmla="*/ 2782 w 9846"/>
              <a:gd name="connsiteY66" fmla="*/ 8392 h 9913"/>
              <a:gd name="connsiteX67" fmla="*/ 2796 w 9846"/>
              <a:gd name="connsiteY67" fmla="*/ 8247 h 9913"/>
              <a:gd name="connsiteX68" fmla="*/ 2800 w 9846"/>
              <a:gd name="connsiteY68" fmla="*/ 8105 h 9913"/>
              <a:gd name="connsiteX69" fmla="*/ 2792 w 9846"/>
              <a:gd name="connsiteY69" fmla="*/ 7970 h 9913"/>
              <a:gd name="connsiteX70" fmla="*/ 2774 w 9846"/>
              <a:gd name="connsiteY70" fmla="*/ 7838 h 9913"/>
              <a:gd name="connsiteX71" fmla="*/ 2748 w 9846"/>
              <a:gd name="connsiteY71" fmla="*/ 7707 h 9913"/>
              <a:gd name="connsiteX72" fmla="*/ 2714 w 9846"/>
              <a:gd name="connsiteY72" fmla="*/ 7582 h 9913"/>
              <a:gd name="connsiteX73" fmla="*/ 2651 w 9846"/>
              <a:gd name="connsiteY73" fmla="*/ 7398 h 9913"/>
              <a:gd name="connsiteX74" fmla="*/ 2549 w 9846"/>
              <a:gd name="connsiteY74" fmla="*/ 7156 h 9913"/>
              <a:gd name="connsiteX75" fmla="*/ 2377 w 9846"/>
              <a:gd name="connsiteY75" fmla="*/ 6797 h 9913"/>
              <a:gd name="connsiteX76" fmla="*/ 2261 w 9846"/>
              <a:gd name="connsiteY76" fmla="*/ 6547 h 9913"/>
              <a:gd name="connsiteX77" fmla="*/ 2098 w 9846"/>
              <a:gd name="connsiteY77" fmla="*/ 6208 h 9913"/>
              <a:gd name="connsiteX78" fmla="*/ 1803 w 9846"/>
              <a:gd name="connsiteY78" fmla="*/ 5590 h 9913"/>
              <a:gd name="connsiteX79" fmla="*/ 1657 w 9846"/>
              <a:gd name="connsiteY79" fmla="*/ 5255 h 9913"/>
              <a:gd name="connsiteX80" fmla="*/ 1566 w 9846"/>
              <a:gd name="connsiteY80" fmla="*/ 5026 h 9913"/>
              <a:gd name="connsiteX81" fmla="*/ 1483 w 9846"/>
              <a:gd name="connsiteY81" fmla="*/ 4794 h 9913"/>
              <a:gd name="connsiteX82" fmla="*/ 1413 w 9846"/>
              <a:gd name="connsiteY82" fmla="*/ 4561 h 9913"/>
              <a:gd name="connsiteX83" fmla="*/ 1359 w 9846"/>
              <a:gd name="connsiteY83" fmla="*/ 4325 h 9913"/>
              <a:gd name="connsiteX84" fmla="*/ 1320 w 9846"/>
              <a:gd name="connsiteY84" fmla="*/ 4094 h 9913"/>
              <a:gd name="connsiteX85" fmla="*/ 1302 w 9846"/>
              <a:gd name="connsiteY85" fmla="*/ 3866 h 9913"/>
              <a:gd name="connsiteX86" fmla="*/ 1305 w 9846"/>
              <a:gd name="connsiteY86" fmla="*/ 3698 h 9913"/>
              <a:gd name="connsiteX87" fmla="*/ 1313 w 9846"/>
              <a:gd name="connsiteY87" fmla="*/ 3590 h 9913"/>
              <a:gd name="connsiteX88" fmla="*/ 1329 w 9846"/>
              <a:gd name="connsiteY88" fmla="*/ 3481 h 9913"/>
              <a:gd name="connsiteX89" fmla="*/ 1354 w 9846"/>
              <a:gd name="connsiteY89" fmla="*/ 3376 h 9913"/>
              <a:gd name="connsiteX90" fmla="*/ 1382 w 9846"/>
              <a:gd name="connsiteY90" fmla="*/ 3273 h 9913"/>
              <a:gd name="connsiteX91" fmla="*/ 1422 w 9846"/>
              <a:gd name="connsiteY91" fmla="*/ 3172 h 9913"/>
              <a:gd name="connsiteX92" fmla="*/ 1443 w 9846"/>
              <a:gd name="connsiteY92" fmla="*/ 3125 h 9913"/>
              <a:gd name="connsiteX93" fmla="*/ 1476 w 9846"/>
              <a:gd name="connsiteY93" fmla="*/ 3054 h 9913"/>
              <a:gd name="connsiteX94" fmla="*/ 1552 w 9846"/>
              <a:gd name="connsiteY94" fmla="*/ 2937 h 9913"/>
              <a:gd name="connsiteX95" fmla="*/ 1639 w 9846"/>
              <a:gd name="connsiteY95" fmla="*/ 2834 h 9913"/>
              <a:gd name="connsiteX96" fmla="*/ 1733 w 9846"/>
              <a:gd name="connsiteY96" fmla="*/ 2749 h 9913"/>
              <a:gd name="connsiteX97" fmla="*/ 1835 w 9846"/>
              <a:gd name="connsiteY97" fmla="*/ 2678 h 9913"/>
              <a:gd name="connsiteX98" fmla="*/ 1945 w 9846"/>
              <a:gd name="connsiteY98" fmla="*/ 2621 h 9913"/>
              <a:gd name="connsiteX99" fmla="*/ 2059 w 9846"/>
              <a:gd name="connsiteY99" fmla="*/ 2581 h 9913"/>
              <a:gd name="connsiteX100" fmla="*/ 2174 w 9846"/>
              <a:gd name="connsiteY100" fmla="*/ 2553 h 9913"/>
              <a:gd name="connsiteX101" fmla="*/ 2294 w 9846"/>
              <a:gd name="connsiteY101" fmla="*/ 2537 h 9913"/>
              <a:gd name="connsiteX102" fmla="*/ 2416 w 9846"/>
              <a:gd name="connsiteY102" fmla="*/ 2532 h 9913"/>
              <a:gd name="connsiteX103" fmla="*/ 2538 w 9846"/>
              <a:gd name="connsiteY103" fmla="*/ 2538 h 9913"/>
              <a:gd name="connsiteX104" fmla="*/ 2657 w 9846"/>
              <a:gd name="connsiteY104" fmla="*/ 2555 h 9913"/>
              <a:gd name="connsiteX105" fmla="*/ 2774 w 9846"/>
              <a:gd name="connsiteY105" fmla="*/ 2581 h 9913"/>
              <a:gd name="connsiteX106" fmla="*/ 2888 w 9846"/>
              <a:gd name="connsiteY106" fmla="*/ 2615 h 9913"/>
              <a:gd name="connsiteX107" fmla="*/ 2997 w 9846"/>
              <a:gd name="connsiteY107" fmla="*/ 2657 h 9913"/>
              <a:gd name="connsiteX108" fmla="*/ 3099 w 9846"/>
              <a:gd name="connsiteY108" fmla="*/ 2708 h 9913"/>
              <a:gd name="connsiteX109" fmla="*/ 3149 w 9846"/>
              <a:gd name="connsiteY109" fmla="*/ 2736 h 9913"/>
              <a:gd name="connsiteX110" fmla="*/ 3203 w 9846"/>
              <a:gd name="connsiteY110" fmla="*/ 2769 h 9913"/>
              <a:gd name="connsiteX111" fmla="*/ 3313 w 9846"/>
              <a:gd name="connsiteY111" fmla="*/ 2844 h 9913"/>
              <a:gd name="connsiteX112" fmla="*/ 3418 w 9846"/>
              <a:gd name="connsiteY112" fmla="*/ 2928 h 9913"/>
              <a:gd name="connsiteX113" fmla="*/ 3521 w 9846"/>
              <a:gd name="connsiteY113" fmla="*/ 3018 h 9913"/>
              <a:gd name="connsiteX114" fmla="*/ 3670 w 9846"/>
              <a:gd name="connsiteY114" fmla="*/ 3168 h 9913"/>
              <a:gd name="connsiteX115" fmla="*/ 3858 w 9846"/>
              <a:gd name="connsiteY115" fmla="*/ 3392 h 9913"/>
              <a:gd name="connsiteX116" fmla="*/ 4027 w 9846"/>
              <a:gd name="connsiteY116" fmla="*/ 3639 h 9913"/>
              <a:gd name="connsiteX117" fmla="*/ 4183 w 9846"/>
              <a:gd name="connsiteY117" fmla="*/ 3907 h 9913"/>
              <a:gd name="connsiteX118" fmla="*/ 4323 w 9846"/>
              <a:gd name="connsiteY118" fmla="*/ 4190 h 9913"/>
              <a:gd name="connsiteX119" fmla="*/ 4442 w 9846"/>
              <a:gd name="connsiteY119" fmla="*/ 4486 h 9913"/>
              <a:gd name="connsiteX120" fmla="*/ 4492 w 9846"/>
              <a:gd name="connsiteY120" fmla="*/ 4641 h 9913"/>
              <a:gd name="connsiteX121" fmla="*/ 4531 w 9846"/>
              <a:gd name="connsiteY121" fmla="*/ 4754 h 9913"/>
              <a:gd name="connsiteX122" fmla="*/ 4594 w 9846"/>
              <a:gd name="connsiteY122" fmla="*/ 4988 h 9913"/>
              <a:gd name="connsiteX123" fmla="*/ 4646 w 9846"/>
              <a:gd name="connsiteY123" fmla="*/ 5224 h 9913"/>
              <a:gd name="connsiteX124" fmla="*/ 4690 w 9846"/>
              <a:gd name="connsiteY124" fmla="*/ 5462 h 9913"/>
              <a:gd name="connsiteX125" fmla="*/ 4747 w 9846"/>
              <a:gd name="connsiteY125" fmla="*/ 5825 h 9913"/>
              <a:gd name="connsiteX126" fmla="*/ 4818 w 9846"/>
              <a:gd name="connsiteY126" fmla="*/ 6308 h 9913"/>
              <a:gd name="connsiteX127" fmla="*/ 4875 w 9846"/>
              <a:gd name="connsiteY127" fmla="*/ 6666 h 9913"/>
              <a:gd name="connsiteX128" fmla="*/ 4919 w 9846"/>
              <a:gd name="connsiteY128" fmla="*/ 6902 h 9913"/>
              <a:gd name="connsiteX129" fmla="*/ 4972 w 9846"/>
              <a:gd name="connsiteY129" fmla="*/ 7132 h 9913"/>
              <a:gd name="connsiteX130" fmla="*/ 5034 w 9846"/>
              <a:gd name="connsiteY130" fmla="*/ 7359 h 9913"/>
              <a:gd name="connsiteX131" fmla="*/ 5108 w 9846"/>
              <a:gd name="connsiteY131" fmla="*/ 7581 h 9913"/>
              <a:gd name="connsiteX132" fmla="*/ 5196 w 9846"/>
              <a:gd name="connsiteY132" fmla="*/ 7793 h 9913"/>
              <a:gd name="connsiteX133" fmla="*/ 5303 w 9846"/>
              <a:gd name="connsiteY133" fmla="*/ 7999 h 9913"/>
              <a:gd name="connsiteX134" fmla="*/ 5426 w 9846"/>
              <a:gd name="connsiteY134" fmla="*/ 8194 h 9913"/>
              <a:gd name="connsiteX135" fmla="*/ 5496 w 9846"/>
              <a:gd name="connsiteY135" fmla="*/ 8288 h 9913"/>
              <a:gd name="connsiteX136" fmla="*/ 5527 w 9846"/>
              <a:gd name="connsiteY136" fmla="*/ 8327 h 9913"/>
              <a:gd name="connsiteX137" fmla="*/ 5593 w 9846"/>
              <a:gd name="connsiteY137" fmla="*/ 8397 h 9913"/>
              <a:gd name="connsiteX138" fmla="*/ 5658 w 9846"/>
              <a:gd name="connsiteY138" fmla="*/ 8458 h 9913"/>
              <a:gd name="connsiteX139" fmla="*/ 5725 w 9846"/>
              <a:gd name="connsiteY139" fmla="*/ 8511 h 9913"/>
              <a:gd name="connsiteX140" fmla="*/ 5791 w 9846"/>
              <a:gd name="connsiteY140" fmla="*/ 8551 h 9913"/>
              <a:gd name="connsiteX141" fmla="*/ 5860 w 9846"/>
              <a:gd name="connsiteY141" fmla="*/ 8581 h 9913"/>
              <a:gd name="connsiteX142" fmla="*/ 5928 w 9846"/>
              <a:gd name="connsiteY142" fmla="*/ 8603 h 9913"/>
              <a:gd name="connsiteX143" fmla="*/ 5998 w 9846"/>
              <a:gd name="connsiteY143" fmla="*/ 8615 h 9913"/>
              <a:gd name="connsiteX144" fmla="*/ 6067 w 9846"/>
              <a:gd name="connsiteY144" fmla="*/ 8615 h 9913"/>
              <a:gd name="connsiteX145" fmla="*/ 6136 w 9846"/>
              <a:gd name="connsiteY145" fmla="*/ 8607 h 9913"/>
              <a:gd name="connsiteX146" fmla="*/ 6205 w 9846"/>
              <a:gd name="connsiteY146" fmla="*/ 8587 h 9913"/>
              <a:gd name="connsiteX147" fmla="*/ 6274 w 9846"/>
              <a:gd name="connsiteY147" fmla="*/ 8559 h 9913"/>
              <a:gd name="connsiteX148" fmla="*/ 6343 w 9846"/>
              <a:gd name="connsiteY148" fmla="*/ 8522 h 9913"/>
              <a:gd name="connsiteX149" fmla="*/ 6410 w 9846"/>
              <a:gd name="connsiteY149" fmla="*/ 8472 h 9913"/>
              <a:gd name="connsiteX150" fmla="*/ 6477 w 9846"/>
              <a:gd name="connsiteY150" fmla="*/ 8414 h 9913"/>
              <a:gd name="connsiteX151" fmla="*/ 6543 w 9846"/>
              <a:gd name="connsiteY151" fmla="*/ 8345 h 9913"/>
              <a:gd name="connsiteX152" fmla="*/ 6576 w 9846"/>
              <a:gd name="connsiteY152" fmla="*/ 8307 h 9913"/>
              <a:gd name="connsiteX153" fmla="*/ 6605 w 9846"/>
              <a:gd name="connsiteY153" fmla="*/ 8271 h 9913"/>
              <a:gd name="connsiteX154" fmla="*/ 6658 w 9846"/>
              <a:gd name="connsiteY154" fmla="*/ 8197 h 9913"/>
              <a:gd name="connsiteX155" fmla="*/ 6701 w 9846"/>
              <a:gd name="connsiteY155" fmla="*/ 8117 h 9913"/>
              <a:gd name="connsiteX156" fmla="*/ 6740 w 9846"/>
              <a:gd name="connsiteY156" fmla="*/ 8033 h 9913"/>
              <a:gd name="connsiteX157" fmla="*/ 6786 w 9846"/>
              <a:gd name="connsiteY157" fmla="*/ 7906 h 9913"/>
              <a:gd name="connsiteX158" fmla="*/ 6832 w 9846"/>
              <a:gd name="connsiteY158" fmla="*/ 7724 h 9913"/>
              <a:gd name="connsiteX159" fmla="*/ 6862 w 9846"/>
              <a:gd name="connsiteY159" fmla="*/ 7536 h 9913"/>
              <a:gd name="connsiteX160" fmla="*/ 6880 w 9846"/>
              <a:gd name="connsiteY160" fmla="*/ 7340 h 9913"/>
              <a:gd name="connsiteX161" fmla="*/ 6896 w 9846"/>
              <a:gd name="connsiteY161" fmla="*/ 7041 h 9913"/>
              <a:gd name="connsiteX162" fmla="*/ 6904 w 9846"/>
              <a:gd name="connsiteY162" fmla="*/ 6842 h 9913"/>
              <a:gd name="connsiteX163" fmla="*/ 6916 w 9846"/>
              <a:gd name="connsiteY163" fmla="*/ 6573 h 9913"/>
              <a:gd name="connsiteX164" fmla="*/ 6930 w 9846"/>
              <a:gd name="connsiteY164" fmla="*/ 6032 h 9913"/>
              <a:gd name="connsiteX165" fmla="*/ 6930 w 9846"/>
              <a:gd name="connsiteY165" fmla="*/ 5490 h 9913"/>
              <a:gd name="connsiteX166" fmla="*/ 6919 w 9846"/>
              <a:gd name="connsiteY166" fmla="*/ 4951 h 9913"/>
              <a:gd name="connsiteX167" fmla="*/ 6910 w 9846"/>
              <a:gd name="connsiteY167" fmla="*/ 4680 h 9913"/>
              <a:gd name="connsiteX168" fmla="*/ 6907 w 9846"/>
              <a:gd name="connsiteY168" fmla="*/ 4617 h 9913"/>
              <a:gd name="connsiteX169" fmla="*/ 6895 w 9846"/>
              <a:gd name="connsiteY169" fmla="*/ 4486 h 9913"/>
              <a:gd name="connsiteX170" fmla="*/ 6876 w 9846"/>
              <a:gd name="connsiteY170" fmla="*/ 4361 h 9913"/>
              <a:gd name="connsiteX171" fmla="*/ 6847 w 9846"/>
              <a:gd name="connsiteY171" fmla="*/ 4239 h 9913"/>
              <a:gd name="connsiteX172" fmla="*/ 6817 w 9846"/>
              <a:gd name="connsiteY172" fmla="*/ 4120 h 9913"/>
              <a:gd name="connsiteX173" fmla="*/ 6777 w 9846"/>
              <a:gd name="connsiteY173" fmla="*/ 4006 h 9913"/>
              <a:gd name="connsiteX174" fmla="*/ 6731 w 9846"/>
              <a:gd name="connsiteY174" fmla="*/ 3896 h 9913"/>
              <a:gd name="connsiteX175" fmla="*/ 6680 w 9846"/>
              <a:gd name="connsiteY175" fmla="*/ 3793 h 9913"/>
              <a:gd name="connsiteX176" fmla="*/ 6621 w 9846"/>
              <a:gd name="connsiteY176" fmla="*/ 3698 h 9913"/>
              <a:gd name="connsiteX177" fmla="*/ 6558 w 9846"/>
              <a:gd name="connsiteY177" fmla="*/ 3610 h 9913"/>
              <a:gd name="connsiteX178" fmla="*/ 6489 w 9846"/>
              <a:gd name="connsiteY178" fmla="*/ 3532 h 9913"/>
              <a:gd name="connsiteX179" fmla="*/ 6414 w 9846"/>
              <a:gd name="connsiteY179" fmla="*/ 3462 h 9913"/>
              <a:gd name="connsiteX180" fmla="*/ 6336 w 9846"/>
              <a:gd name="connsiteY180" fmla="*/ 3404 h 9913"/>
              <a:gd name="connsiteX181" fmla="*/ 6252 w 9846"/>
              <a:gd name="connsiteY181" fmla="*/ 3353 h 9913"/>
              <a:gd name="connsiteX182" fmla="*/ 6163 w 9846"/>
              <a:gd name="connsiteY182" fmla="*/ 3318 h 9913"/>
              <a:gd name="connsiteX183" fmla="*/ 6068 w 9846"/>
              <a:gd name="connsiteY183" fmla="*/ 3295 h 9913"/>
              <a:gd name="connsiteX184" fmla="*/ 6019 w 9846"/>
              <a:gd name="connsiteY184" fmla="*/ 3290 h 9913"/>
              <a:gd name="connsiteX185" fmla="*/ 5994 w 9846"/>
              <a:gd name="connsiteY185" fmla="*/ 3289 h 9913"/>
              <a:gd name="connsiteX186" fmla="*/ 5943 w 9846"/>
              <a:gd name="connsiteY186" fmla="*/ 3294 h 9913"/>
              <a:gd name="connsiteX187" fmla="*/ 5892 w 9846"/>
              <a:gd name="connsiteY187" fmla="*/ 3308 h 9913"/>
              <a:gd name="connsiteX188" fmla="*/ 5844 w 9846"/>
              <a:gd name="connsiteY188" fmla="*/ 3333 h 9913"/>
              <a:gd name="connsiteX189" fmla="*/ 5798 w 9846"/>
              <a:gd name="connsiteY189" fmla="*/ 3368 h 9913"/>
              <a:gd name="connsiteX190" fmla="*/ 5758 w 9846"/>
              <a:gd name="connsiteY190" fmla="*/ 3413 h 9913"/>
              <a:gd name="connsiteX191" fmla="*/ 5726 w 9846"/>
              <a:gd name="connsiteY191" fmla="*/ 3465 h 9913"/>
              <a:gd name="connsiteX192" fmla="*/ 5702 w 9846"/>
              <a:gd name="connsiteY192" fmla="*/ 3524 h 9913"/>
              <a:gd name="connsiteX193" fmla="*/ 5693 w 9846"/>
              <a:gd name="connsiteY193" fmla="*/ 3557 h 9913"/>
              <a:gd name="connsiteX194" fmla="*/ 5689 w 9846"/>
              <a:gd name="connsiteY194" fmla="*/ 3585 h 9913"/>
              <a:gd name="connsiteX195" fmla="*/ 5683 w 9846"/>
              <a:gd name="connsiteY195" fmla="*/ 3636 h 9913"/>
              <a:gd name="connsiteX196" fmla="*/ 5688 w 9846"/>
              <a:gd name="connsiteY196" fmla="*/ 3716 h 9913"/>
              <a:gd name="connsiteX197" fmla="*/ 5709 w 9846"/>
              <a:gd name="connsiteY197" fmla="*/ 3822 h 9913"/>
              <a:gd name="connsiteX198" fmla="*/ 5748 w 9846"/>
              <a:gd name="connsiteY198" fmla="*/ 3916 h 9913"/>
              <a:gd name="connsiteX199" fmla="*/ 5773 w 9846"/>
              <a:gd name="connsiteY199" fmla="*/ 3958 h 9913"/>
              <a:gd name="connsiteX200" fmla="*/ 5820 w 9846"/>
              <a:gd name="connsiteY200" fmla="*/ 4030 h 9913"/>
              <a:gd name="connsiteX201" fmla="*/ 5917 w 9846"/>
              <a:gd name="connsiteY201" fmla="*/ 4150 h 9913"/>
              <a:gd name="connsiteX202" fmla="*/ 6016 w 9846"/>
              <a:gd name="connsiteY202" fmla="*/ 4248 h 9913"/>
              <a:gd name="connsiteX203" fmla="*/ 6119 w 9846"/>
              <a:gd name="connsiteY203" fmla="*/ 4325 h 9913"/>
              <a:gd name="connsiteX204" fmla="*/ 6221 w 9846"/>
              <a:gd name="connsiteY204" fmla="*/ 4377 h 9913"/>
              <a:gd name="connsiteX205" fmla="*/ 6326 w 9846"/>
              <a:gd name="connsiteY205" fmla="*/ 4409 h 9913"/>
              <a:gd name="connsiteX206" fmla="*/ 6431 w 9846"/>
              <a:gd name="connsiteY206" fmla="*/ 4422 h 9913"/>
              <a:gd name="connsiteX207" fmla="*/ 6536 w 9846"/>
              <a:gd name="connsiteY207" fmla="*/ 4412 h 9913"/>
              <a:gd name="connsiteX208" fmla="*/ 6640 w 9846"/>
              <a:gd name="connsiteY208" fmla="*/ 4387 h 9913"/>
              <a:gd name="connsiteX209" fmla="*/ 6745 w 9846"/>
              <a:gd name="connsiteY209" fmla="*/ 4343 h 9913"/>
              <a:gd name="connsiteX210" fmla="*/ 6846 w 9846"/>
              <a:gd name="connsiteY210" fmla="*/ 4286 h 9913"/>
              <a:gd name="connsiteX211" fmla="*/ 6946 w 9846"/>
              <a:gd name="connsiteY211" fmla="*/ 4210 h 9913"/>
              <a:gd name="connsiteX212" fmla="*/ 7042 w 9846"/>
              <a:gd name="connsiteY212" fmla="*/ 4121 h 9913"/>
              <a:gd name="connsiteX213" fmla="*/ 7136 w 9846"/>
              <a:gd name="connsiteY213" fmla="*/ 4019 h 9913"/>
              <a:gd name="connsiteX214" fmla="*/ 7226 w 9846"/>
              <a:gd name="connsiteY214" fmla="*/ 3905 h 9913"/>
              <a:gd name="connsiteX215" fmla="*/ 7309 w 9846"/>
              <a:gd name="connsiteY215" fmla="*/ 3778 h 9913"/>
              <a:gd name="connsiteX216" fmla="*/ 7350 w 9846"/>
              <a:gd name="connsiteY216" fmla="*/ 3710 h 9913"/>
              <a:gd name="connsiteX217" fmla="*/ 7421 w 9846"/>
              <a:gd name="connsiteY217" fmla="*/ 3586 h 9913"/>
              <a:gd name="connsiteX218" fmla="*/ 7551 w 9846"/>
              <a:gd name="connsiteY218" fmla="*/ 3320 h 9913"/>
              <a:gd name="connsiteX219" fmla="*/ 7662 w 9846"/>
              <a:gd name="connsiteY219" fmla="*/ 3036 h 9913"/>
              <a:gd name="connsiteX220" fmla="*/ 7731 w 9846"/>
              <a:gd name="connsiteY220" fmla="*/ 2816 h 9913"/>
              <a:gd name="connsiteX221" fmla="*/ 7772 w 9846"/>
              <a:gd name="connsiteY221" fmla="*/ 2666 h 9913"/>
              <a:gd name="connsiteX222" fmla="*/ 7804 w 9846"/>
              <a:gd name="connsiteY222" fmla="*/ 2513 h 9913"/>
              <a:gd name="connsiteX223" fmla="*/ 7834 w 9846"/>
              <a:gd name="connsiteY223" fmla="*/ 2355 h 9913"/>
              <a:gd name="connsiteX224" fmla="*/ 7854 w 9846"/>
              <a:gd name="connsiteY224" fmla="*/ 2200 h 9913"/>
              <a:gd name="connsiteX225" fmla="*/ 7867 w 9846"/>
              <a:gd name="connsiteY225" fmla="*/ 2041 h 9913"/>
              <a:gd name="connsiteX226" fmla="*/ 7875 w 9846"/>
              <a:gd name="connsiteY226" fmla="*/ 1881 h 9913"/>
              <a:gd name="connsiteX227" fmla="*/ 7873 w 9846"/>
              <a:gd name="connsiteY227" fmla="*/ 1722 h 9913"/>
              <a:gd name="connsiteX228" fmla="*/ 7865 w 9846"/>
              <a:gd name="connsiteY228" fmla="*/ 1561 h 9913"/>
              <a:gd name="connsiteX229" fmla="*/ 7851 w 9846"/>
              <a:gd name="connsiteY229" fmla="*/ 1402 h 9913"/>
              <a:gd name="connsiteX230" fmla="*/ 7840 w 9846"/>
              <a:gd name="connsiteY230" fmla="*/ 1322 h 9913"/>
              <a:gd name="connsiteX231" fmla="*/ 7820 w 9846"/>
              <a:gd name="connsiteY231" fmla="*/ 1213 h 9913"/>
              <a:gd name="connsiteX232" fmla="*/ 7796 w 9846"/>
              <a:gd name="connsiteY232" fmla="*/ 1035 h 9913"/>
              <a:gd name="connsiteX233" fmla="*/ 7787 w 9846"/>
              <a:gd name="connsiteY233" fmla="*/ 913 h 9913"/>
              <a:gd name="connsiteX234" fmla="*/ 7789 w 9846"/>
              <a:gd name="connsiteY234" fmla="*/ 796 h 9913"/>
              <a:gd name="connsiteX235" fmla="*/ 7807 w 9846"/>
              <a:gd name="connsiteY235" fmla="*/ 685 h 9913"/>
              <a:gd name="connsiteX236" fmla="*/ 7837 w 9846"/>
              <a:gd name="connsiteY236" fmla="*/ 612 h 9913"/>
              <a:gd name="connsiteX237" fmla="*/ 7860 w 9846"/>
              <a:gd name="connsiteY237" fmla="*/ 565 h 9913"/>
              <a:gd name="connsiteX238" fmla="*/ 7894 w 9846"/>
              <a:gd name="connsiteY238" fmla="*/ 526 h 9913"/>
              <a:gd name="connsiteX239" fmla="*/ 7930 w 9846"/>
              <a:gd name="connsiteY239" fmla="*/ 491 h 9913"/>
              <a:gd name="connsiteX240" fmla="*/ 7950 w 9846"/>
              <a:gd name="connsiteY240" fmla="*/ 477 h 9913"/>
              <a:gd name="connsiteX241" fmla="*/ 7987 w 9846"/>
              <a:gd name="connsiteY241" fmla="*/ 457 h 9913"/>
              <a:gd name="connsiteX242" fmla="*/ 8056 w 9846"/>
              <a:gd name="connsiteY242" fmla="*/ 443 h 9913"/>
              <a:gd name="connsiteX243" fmla="*/ 8124 w 9846"/>
              <a:gd name="connsiteY243" fmla="*/ 452 h 9913"/>
              <a:gd name="connsiteX244" fmla="*/ 8194 w 9846"/>
              <a:gd name="connsiteY244" fmla="*/ 484 h 9913"/>
              <a:gd name="connsiteX245" fmla="*/ 8261 w 9846"/>
              <a:gd name="connsiteY245" fmla="*/ 531 h 9913"/>
              <a:gd name="connsiteX246" fmla="*/ 8322 w 9846"/>
              <a:gd name="connsiteY246" fmla="*/ 593 h 9913"/>
              <a:gd name="connsiteX247" fmla="*/ 8378 w 9846"/>
              <a:gd name="connsiteY247" fmla="*/ 663 h 9913"/>
              <a:gd name="connsiteX248" fmla="*/ 8424 w 9846"/>
              <a:gd name="connsiteY248" fmla="*/ 734 h 9913"/>
              <a:gd name="connsiteX249" fmla="*/ 8445 w 9846"/>
              <a:gd name="connsiteY249" fmla="*/ 770 h 9913"/>
              <a:gd name="connsiteX250" fmla="*/ 8529 w 9846"/>
              <a:gd name="connsiteY250" fmla="*/ 945 h 9913"/>
              <a:gd name="connsiteX251" fmla="*/ 8671 w 9846"/>
              <a:gd name="connsiteY251" fmla="*/ 1231 h 9913"/>
              <a:gd name="connsiteX252" fmla="*/ 8745 w 9846"/>
              <a:gd name="connsiteY252" fmla="*/ 1358 h 9913"/>
              <a:gd name="connsiteX253" fmla="*/ 8800 w 9846"/>
              <a:gd name="connsiteY253" fmla="*/ 1432 h 9913"/>
              <a:gd name="connsiteX254" fmla="*/ 8856 w 9846"/>
              <a:gd name="connsiteY254" fmla="*/ 1498 h 9913"/>
              <a:gd name="connsiteX255" fmla="*/ 8912 w 9846"/>
              <a:gd name="connsiteY255" fmla="*/ 1546 h 9913"/>
              <a:gd name="connsiteX256" fmla="*/ 8974 w 9846"/>
              <a:gd name="connsiteY256" fmla="*/ 1578 h 9913"/>
              <a:gd name="connsiteX257" fmla="*/ 9037 w 9846"/>
              <a:gd name="connsiteY257" fmla="*/ 1591 h 9913"/>
              <a:gd name="connsiteX258" fmla="*/ 9103 w 9846"/>
              <a:gd name="connsiteY258" fmla="*/ 1583 h 9913"/>
              <a:gd name="connsiteX259" fmla="*/ 9174 w 9846"/>
              <a:gd name="connsiteY259" fmla="*/ 1551 h 9913"/>
              <a:gd name="connsiteX260" fmla="*/ 9247 w 9846"/>
              <a:gd name="connsiteY260" fmla="*/ 1491 h 9913"/>
              <a:gd name="connsiteX261" fmla="*/ 9324 w 9846"/>
              <a:gd name="connsiteY261" fmla="*/ 1400 h 9913"/>
              <a:gd name="connsiteX262" fmla="*/ 9364 w 9846"/>
              <a:gd name="connsiteY262" fmla="*/ 1342 h 9913"/>
              <a:gd name="connsiteX263" fmla="*/ 9403 w 9846"/>
              <a:gd name="connsiteY263" fmla="*/ 1278 h 9913"/>
              <a:gd name="connsiteX264" fmla="*/ 9471 w 9846"/>
              <a:gd name="connsiteY264" fmla="*/ 1139 h 9913"/>
              <a:gd name="connsiteX265" fmla="*/ 9527 w 9846"/>
              <a:gd name="connsiteY265" fmla="*/ 986 h 9913"/>
              <a:gd name="connsiteX266" fmla="*/ 9575 w 9846"/>
              <a:gd name="connsiteY266" fmla="*/ 829 h 9913"/>
              <a:gd name="connsiteX267" fmla="*/ 9596 w 9846"/>
              <a:gd name="connsiteY267" fmla="*/ 749 h 9913"/>
              <a:gd name="connsiteX268" fmla="*/ 9647 w 9846"/>
              <a:gd name="connsiteY268" fmla="*/ 559 h 9913"/>
              <a:gd name="connsiteX269" fmla="*/ 9733 w 9846"/>
              <a:gd name="connsiteY269" fmla="*/ 267 h 9913"/>
              <a:gd name="connsiteX270" fmla="*/ 9803 w 9846"/>
              <a:gd name="connsiteY270" fmla="*/ 84 h 9913"/>
              <a:gd name="connsiteX271" fmla="*/ 9846 w 9846"/>
              <a:gd name="connsiteY271" fmla="*/ 0 h 9913"/>
              <a:gd name="connsiteX0" fmla="*/ 28 w 9876"/>
              <a:gd name="connsiteY0" fmla="*/ 9898 h 9898"/>
              <a:gd name="connsiteX1" fmla="*/ 175 w 9876"/>
              <a:gd name="connsiteY1" fmla="*/ 9782 h 9898"/>
              <a:gd name="connsiteX2" fmla="*/ 313 w 9876"/>
              <a:gd name="connsiteY2" fmla="*/ 9654 h 9898"/>
              <a:gd name="connsiteX3" fmla="*/ 443 w 9876"/>
              <a:gd name="connsiteY3" fmla="*/ 9510 h 9898"/>
              <a:gd name="connsiteX4" fmla="*/ 562 w 9876"/>
              <a:gd name="connsiteY4" fmla="*/ 9352 h 9898"/>
              <a:gd name="connsiteX5" fmla="*/ 667 w 9876"/>
              <a:gd name="connsiteY5" fmla="*/ 9183 h 9898"/>
              <a:gd name="connsiteX6" fmla="*/ 759 w 9876"/>
              <a:gd name="connsiteY6" fmla="*/ 8996 h 9898"/>
              <a:gd name="connsiteX7" fmla="*/ 836 w 9876"/>
              <a:gd name="connsiteY7" fmla="*/ 8800 h 9898"/>
              <a:gd name="connsiteX8" fmla="*/ 894 w 9876"/>
              <a:gd name="connsiteY8" fmla="*/ 8587 h 9898"/>
              <a:gd name="connsiteX9" fmla="*/ 915 w 9876"/>
              <a:gd name="connsiteY9" fmla="*/ 8475 h 9898"/>
              <a:gd name="connsiteX10" fmla="*/ 930 w 9876"/>
              <a:gd name="connsiteY10" fmla="*/ 8384 h 9898"/>
              <a:gd name="connsiteX11" fmla="*/ 946 w 9876"/>
              <a:gd name="connsiteY11" fmla="*/ 8199 h 9898"/>
              <a:gd name="connsiteX12" fmla="*/ 949 w 9876"/>
              <a:gd name="connsiteY12" fmla="*/ 8018 h 9898"/>
              <a:gd name="connsiteX13" fmla="*/ 932 w 9876"/>
              <a:gd name="connsiteY13" fmla="*/ 7835 h 9898"/>
              <a:gd name="connsiteX14" fmla="*/ 901 w 9876"/>
              <a:gd name="connsiteY14" fmla="*/ 7659 h 9898"/>
              <a:gd name="connsiteX15" fmla="*/ 850 w 9876"/>
              <a:gd name="connsiteY15" fmla="*/ 7489 h 9898"/>
              <a:gd name="connsiteX16" fmla="*/ 785 w 9876"/>
              <a:gd name="connsiteY16" fmla="*/ 7332 h 9898"/>
              <a:gd name="connsiteX17" fmla="*/ 700 w 9876"/>
              <a:gd name="connsiteY17" fmla="*/ 7183 h 9898"/>
              <a:gd name="connsiteX18" fmla="*/ 649 w 9876"/>
              <a:gd name="connsiteY18" fmla="*/ 7114 h 9898"/>
              <a:gd name="connsiteX19" fmla="*/ 617 w 9876"/>
              <a:gd name="connsiteY19" fmla="*/ 7074 h 9898"/>
              <a:gd name="connsiteX20" fmla="*/ 550 w 9876"/>
              <a:gd name="connsiteY20" fmla="*/ 7011 h 9898"/>
              <a:gd name="connsiteX21" fmla="*/ 486 w 9876"/>
              <a:gd name="connsiteY21" fmla="*/ 6965 h 9898"/>
              <a:gd name="connsiteX22" fmla="*/ 422 w 9876"/>
              <a:gd name="connsiteY22" fmla="*/ 6937 h 9898"/>
              <a:gd name="connsiteX23" fmla="*/ 360 w 9876"/>
              <a:gd name="connsiteY23" fmla="*/ 6926 h 9898"/>
              <a:gd name="connsiteX24" fmla="*/ 300 w 9876"/>
              <a:gd name="connsiteY24" fmla="*/ 6931 h 9898"/>
              <a:gd name="connsiteX25" fmla="*/ 242 w 9876"/>
              <a:gd name="connsiteY25" fmla="*/ 6950 h 9898"/>
              <a:gd name="connsiteX26" fmla="*/ 189 w 9876"/>
              <a:gd name="connsiteY26" fmla="*/ 6983 h 9898"/>
              <a:gd name="connsiteX27" fmla="*/ 142 w 9876"/>
              <a:gd name="connsiteY27" fmla="*/ 7029 h 9898"/>
              <a:gd name="connsiteX28" fmla="*/ 100 w 9876"/>
              <a:gd name="connsiteY28" fmla="*/ 7089 h 9898"/>
              <a:gd name="connsiteX29" fmla="*/ 65 w 9876"/>
              <a:gd name="connsiteY29" fmla="*/ 7160 h 9898"/>
              <a:gd name="connsiteX30" fmla="*/ 35 w 9876"/>
              <a:gd name="connsiteY30" fmla="*/ 7240 h 9898"/>
              <a:gd name="connsiteX31" fmla="*/ 16 w 9876"/>
              <a:gd name="connsiteY31" fmla="*/ 7332 h 9898"/>
              <a:gd name="connsiteX32" fmla="*/ 3 w 9876"/>
              <a:gd name="connsiteY32" fmla="*/ 7427 h 9898"/>
              <a:gd name="connsiteX33" fmla="*/ 0 w 9876"/>
              <a:gd name="connsiteY33" fmla="*/ 7533 h 9898"/>
              <a:gd name="connsiteX34" fmla="*/ 7 w 9876"/>
              <a:gd name="connsiteY34" fmla="*/ 7643 h 9898"/>
              <a:gd name="connsiteX35" fmla="*/ 14 w 9876"/>
              <a:gd name="connsiteY35" fmla="*/ 7700 h 9898"/>
              <a:gd name="connsiteX36" fmla="*/ 29 w 9876"/>
              <a:gd name="connsiteY36" fmla="*/ 7798 h 9898"/>
              <a:gd name="connsiteX37" fmla="*/ 75 w 9876"/>
              <a:gd name="connsiteY37" fmla="*/ 7983 h 9898"/>
              <a:gd name="connsiteX38" fmla="*/ 136 w 9876"/>
              <a:gd name="connsiteY38" fmla="*/ 8162 h 9898"/>
              <a:gd name="connsiteX39" fmla="*/ 211 w 9876"/>
              <a:gd name="connsiteY39" fmla="*/ 8334 h 9898"/>
              <a:gd name="connsiteX40" fmla="*/ 300 w 9876"/>
              <a:gd name="connsiteY40" fmla="*/ 8494 h 9898"/>
              <a:gd name="connsiteX41" fmla="*/ 396 w 9876"/>
              <a:gd name="connsiteY41" fmla="*/ 8646 h 9898"/>
              <a:gd name="connsiteX42" fmla="*/ 504 w 9876"/>
              <a:gd name="connsiteY42" fmla="*/ 8788 h 9898"/>
              <a:gd name="connsiteX43" fmla="*/ 622 w 9876"/>
              <a:gd name="connsiteY43" fmla="*/ 8920 h 9898"/>
              <a:gd name="connsiteX44" fmla="*/ 745 w 9876"/>
              <a:gd name="connsiteY44" fmla="*/ 9042 h 9898"/>
              <a:gd name="connsiteX45" fmla="*/ 875 w 9876"/>
              <a:gd name="connsiteY45" fmla="*/ 9148 h 9898"/>
              <a:gd name="connsiteX46" fmla="*/ 1006 w 9876"/>
              <a:gd name="connsiteY46" fmla="*/ 9241 h 9898"/>
              <a:gd name="connsiteX47" fmla="*/ 1143 w 9876"/>
              <a:gd name="connsiteY47" fmla="*/ 9323 h 9898"/>
              <a:gd name="connsiteX48" fmla="*/ 1278 w 9876"/>
              <a:gd name="connsiteY48" fmla="*/ 9391 h 9898"/>
              <a:gd name="connsiteX49" fmla="*/ 1416 w 9876"/>
              <a:gd name="connsiteY49" fmla="*/ 9443 h 9898"/>
              <a:gd name="connsiteX50" fmla="*/ 1552 w 9876"/>
              <a:gd name="connsiteY50" fmla="*/ 9477 h 9898"/>
              <a:gd name="connsiteX51" fmla="*/ 1684 w 9876"/>
              <a:gd name="connsiteY51" fmla="*/ 9499 h 9898"/>
              <a:gd name="connsiteX52" fmla="*/ 1747 w 9876"/>
              <a:gd name="connsiteY52" fmla="*/ 9500 h 9898"/>
              <a:gd name="connsiteX53" fmla="*/ 1821 w 9876"/>
              <a:gd name="connsiteY53" fmla="*/ 9499 h 9898"/>
              <a:gd name="connsiteX54" fmla="*/ 1967 w 9876"/>
              <a:gd name="connsiteY54" fmla="*/ 9476 h 9898"/>
              <a:gd name="connsiteX55" fmla="*/ 2103 w 9876"/>
              <a:gd name="connsiteY55" fmla="*/ 9427 h 9898"/>
              <a:gd name="connsiteX56" fmla="*/ 2235 w 9876"/>
              <a:gd name="connsiteY56" fmla="*/ 9352 h 9898"/>
              <a:gd name="connsiteX57" fmla="*/ 2352 w 9876"/>
              <a:gd name="connsiteY57" fmla="*/ 9254 h 9898"/>
              <a:gd name="connsiteX58" fmla="*/ 2460 w 9876"/>
              <a:gd name="connsiteY58" fmla="*/ 9126 h 9898"/>
              <a:gd name="connsiteX59" fmla="*/ 2529 w 9876"/>
              <a:gd name="connsiteY59" fmla="*/ 9017 h 9898"/>
              <a:gd name="connsiteX60" fmla="*/ 2570 w 9876"/>
              <a:gd name="connsiteY60" fmla="*/ 8935 h 9898"/>
              <a:gd name="connsiteX61" fmla="*/ 2606 w 9876"/>
              <a:gd name="connsiteY61" fmla="*/ 8847 h 9898"/>
              <a:gd name="connsiteX62" fmla="*/ 2641 w 9876"/>
              <a:gd name="connsiteY62" fmla="*/ 8753 h 9898"/>
              <a:gd name="connsiteX63" fmla="*/ 2654 w 9876"/>
              <a:gd name="connsiteY63" fmla="*/ 8702 h 9898"/>
              <a:gd name="connsiteX64" fmla="*/ 2672 w 9876"/>
              <a:gd name="connsiteY64" fmla="*/ 8623 h 9898"/>
              <a:gd name="connsiteX65" fmla="*/ 2702 w 9876"/>
              <a:gd name="connsiteY65" fmla="*/ 8466 h 9898"/>
              <a:gd name="connsiteX66" fmla="*/ 2716 w 9876"/>
              <a:gd name="connsiteY66" fmla="*/ 8319 h 9898"/>
              <a:gd name="connsiteX67" fmla="*/ 2720 w 9876"/>
              <a:gd name="connsiteY67" fmla="*/ 8176 h 9898"/>
              <a:gd name="connsiteX68" fmla="*/ 2712 w 9876"/>
              <a:gd name="connsiteY68" fmla="*/ 8040 h 9898"/>
              <a:gd name="connsiteX69" fmla="*/ 2693 w 9876"/>
              <a:gd name="connsiteY69" fmla="*/ 7907 h 9898"/>
              <a:gd name="connsiteX70" fmla="*/ 2667 w 9876"/>
              <a:gd name="connsiteY70" fmla="*/ 7775 h 9898"/>
              <a:gd name="connsiteX71" fmla="*/ 2632 w 9876"/>
              <a:gd name="connsiteY71" fmla="*/ 7649 h 9898"/>
              <a:gd name="connsiteX72" fmla="*/ 2568 w 9876"/>
              <a:gd name="connsiteY72" fmla="*/ 7463 h 9898"/>
              <a:gd name="connsiteX73" fmla="*/ 2465 w 9876"/>
              <a:gd name="connsiteY73" fmla="*/ 7219 h 9898"/>
              <a:gd name="connsiteX74" fmla="*/ 2290 w 9876"/>
              <a:gd name="connsiteY74" fmla="*/ 6857 h 9898"/>
              <a:gd name="connsiteX75" fmla="*/ 2172 w 9876"/>
              <a:gd name="connsiteY75" fmla="*/ 6604 h 9898"/>
              <a:gd name="connsiteX76" fmla="*/ 2007 w 9876"/>
              <a:gd name="connsiteY76" fmla="*/ 6262 h 9898"/>
              <a:gd name="connsiteX77" fmla="*/ 1707 w 9876"/>
              <a:gd name="connsiteY77" fmla="*/ 5639 h 9898"/>
              <a:gd name="connsiteX78" fmla="*/ 1559 w 9876"/>
              <a:gd name="connsiteY78" fmla="*/ 5301 h 9898"/>
              <a:gd name="connsiteX79" fmla="*/ 1466 w 9876"/>
              <a:gd name="connsiteY79" fmla="*/ 5070 h 9898"/>
              <a:gd name="connsiteX80" fmla="*/ 1382 w 9876"/>
              <a:gd name="connsiteY80" fmla="*/ 4836 h 9898"/>
              <a:gd name="connsiteX81" fmla="*/ 1311 w 9876"/>
              <a:gd name="connsiteY81" fmla="*/ 4601 h 9898"/>
              <a:gd name="connsiteX82" fmla="*/ 1256 w 9876"/>
              <a:gd name="connsiteY82" fmla="*/ 4363 h 9898"/>
              <a:gd name="connsiteX83" fmla="*/ 1217 w 9876"/>
              <a:gd name="connsiteY83" fmla="*/ 4130 h 9898"/>
              <a:gd name="connsiteX84" fmla="*/ 1198 w 9876"/>
              <a:gd name="connsiteY84" fmla="*/ 3900 h 9898"/>
              <a:gd name="connsiteX85" fmla="*/ 1201 w 9876"/>
              <a:gd name="connsiteY85" fmla="*/ 3730 h 9898"/>
              <a:gd name="connsiteX86" fmla="*/ 1210 w 9876"/>
              <a:gd name="connsiteY86" fmla="*/ 3622 h 9898"/>
              <a:gd name="connsiteX87" fmla="*/ 1226 w 9876"/>
              <a:gd name="connsiteY87" fmla="*/ 3512 h 9898"/>
              <a:gd name="connsiteX88" fmla="*/ 1251 w 9876"/>
              <a:gd name="connsiteY88" fmla="*/ 3406 h 9898"/>
              <a:gd name="connsiteX89" fmla="*/ 1280 w 9876"/>
              <a:gd name="connsiteY89" fmla="*/ 3302 h 9898"/>
              <a:gd name="connsiteX90" fmla="*/ 1320 w 9876"/>
              <a:gd name="connsiteY90" fmla="*/ 3200 h 9898"/>
              <a:gd name="connsiteX91" fmla="*/ 1342 w 9876"/>
              <a:gd name="connsiteY91" fmla="*/ 3152 h 9898"/>
              <a:gd name="connsiteX92" fmla="*/ 1375 w 9876"/>
              <a:gd name="connsiteY92" fmla="*/ 3081 h 9898"/>
              <a:gd name="connsiteX93" fmla="*/ 1452 w 9876"/>
              <a:gd name="connsiteY93" fmla="*/ 2963 h 9898"/>
              <a:gd name="connsiteX94" fmla="*/ 1541 w 9876"/>
              <a:gd name="connsiteY94" fmla="*/ 2859 h 9898"/>
              <a:gd name="connsiteX95" fmla="*/ 1636 w 9876"/>
              <a:gd name="connsiteY95" fmla="*/ 2773 h 9898"/>
              <a:gd name="connsiteX96" fmla="*/ 1740 w 9876"/>
              <a:gd name="connsiteY96" fmla="*/ 2702 h 9898"/>
              <a:gd name="connsiteX97" fmla="*/ 1851 w 9876"/>
              <a:gd name="connsiteY97" fmla="*/ 2644 h 9898"/>
              <a:gd name="connsiteX98" fmla="*/ 1967 w 9876"/>
              <a:gd name="connsiteY98" fmla="*/ 2604 h 9898"/>
              <a:gd name="connsiteX99" fmla="*/ 2084 w 9876"/>
              <a:gd name="connsiteY99" fmla="*/ 2575 h 9898"/>
              <a:gd name="connsiteX100" fmla="*/ 2206 w 9876"/>
              <a:gd name="connsiteY100" fmla="*/ 2559 h 9898"/>
              <a:gd name="connsiteX101" fmla="*/ 2330 w 9876"/>
              <a:gd name="connsiteY101" fmla="*/ 2554 h 9898"/>
              <a:gd name="connsiteX102" fmla="*/ 2454 w 9876"/>
              <a:gd name="connsiteY102" fmla="*/ 2560 h 9898"/>
              <a:gd name="connsiteX103" fmla="*/ 2575 w 9876"/>
              <a:gd name="connsiteY103" fmla="*/ 2577 h 9898"/>
              <a:gd name="connsiteX104" fmla="*/ 2693 w 9876"/>
              <a:gd name="connsiteY104" fmla="*/ 2604 h 9898"/>
              <a:gd name="connsiteX105" fmla="*/ 2809 w 9876"/>
              <a:gd name="connsiteY105" fmla="*/ 2638 h 9898"/>
              <a:gd name="connsiteX106" fmla="*/ 2920 w 9876"/>
              <a:gd name="connsiteY106" fmla="*/ 2680 h 9898"/>
              <a:gd name="connsiteX107" fmla="*/ 3023 w 9876"/>
              <a:gd name="connsiteY107" fmla="*/ 2732 h 9898"/>
              <a:gd name="connsiteX108" fmla="*/ 3074 w 9876"/>
              <a:gd name="connsiteY108" fmla="*/ 2760 h 9898"/>
              <a:gd name="connsiteX109" fmla="*/ 3129 w 9876"/>
              <a:gd name="connsiteY109" fmla="*/ 2793 h 9898"/>
              <a:gd name="connsiteX110" fmla="*/ 3241 w 9876"/>
              <a:gd name="connsiteY110" fmla="*/ 2869 h 9898"/>
              <a:gd name="connsiteX111" fmla="*/ 3347 w 9876"/>
              <a:gd name="connsiteY111" fmla="*/ 2954 h 9898"/>
              <a:gd name="connsiteX112" fmla="*/ 3452 w 9876"/>
              <a:gd name="connsiteY112" fmla="*/ 3044 h 9898"/>
              <a:gd name="connsiteX113" fmla="*/ 3603 w 9876"/>
              <a:gd name="connsiteY113" fmla="*/ 3196 h 9898"/>
              <a:gd name="connsiteX114" fmla="*/ 3794 w 9876"/>
              <a:gd name="connsiteY114" fmla="*/ 3422 h 9898"/>
              <a:gd name="connsiteX115" fmla="*/ 3966 w 9876"/>
              <a:gd name="connsiteY115" fmla="*/ 3671 h 9898"/>
              <a:gd name="connsiteX116" fmla="*/ 4124 w 9876"/>
              <a:gd name="connsiteY116" fmla="*/ 3941 h 9898"/>
              <a:gd name="connsiteX117" fmla="*/ 4267 w 9876"/>
              <a:gd name="connsiteY117" fmla="*/ 4227 h 9898"/>
              <a:gd name="connsiteX118" fmla="*/ 4387 w 9876"/>
              <a:gd name="connsiteY118" fmla="*/ 4525 h 9898"/>
              <a:gd name="connsiteX119" fmla="*/ 4438 w 9876"/>
              <a:gd name="connsiteY119" fmla="*/ 4682 h 9898"/>
              <a:gd name="connsiteX120" fmla="*/ 4478 w 9876"/>
              <a:gd name="connsiteY120" fmla="*/ 4796 h 9898"/>
              <a:gd name="connsiteX121" fmla="*/ 4542 w 9876"/>
              <a:gd name="connsiteY121" fmla="*/ 5032 h 9898"/>
              <a:gd name="connsiteX122" fmla="*/ 4595 w 9876"/>
              <a:gd name="connsiteY122" fmla="*/ 5270 h 9898"/>
              <a:gd name="connsiteX123" fmla="*/ 4639 w 9876"/>
              <a:gd name="connsiteY123" fmla="*/ 5510 h 9898"/>
              <a:gd name="connsiteX124" fmla="*/ 4697 w 9876"/>
              <a:gd name="connsiteY124" fmla="*/ 5876 h 9898"/>
              <a:gd name="connsiteX125" fmla="*/ 4769 w 9876"/>
              <a:gd name="connsiteY125" fmla="*/ 6363 h 9898"/>
              <a:gd name="connsiteX126" fmla="*/ 4827 w 9876"/>
              <a:gd name="connsiteY126" fmla="*/ 6725 h 9898"/>
              <a:gd name="connsiteX127" fmla="*/ 4872 w 9876"/>
              <a:gd name="connsiteY127" fmla="*/ 6963 h 9898"/>
              <a:gd name="connsiteX128" fmla="*/ 4926 w 9876"/>
              <a:gd name="connsiteY128" fmla="*/ 7195 h 9898"/>
              <a:gd name="connsiteX129" fmla="*/ 4989 w 9876"/>
              <a:gd name="connsiteY129" fmla="*/ 7424 h 9898"/>
              <a:gd name="connsiteX130" fmla="*/ 5064 w 9876"/>
              <a:gd name="connsiteY130" fmla="*/ 7648 h 9898"/>
              <a:gd name="connsiteX131" fmla="*/ 5153 w 9876"/>
              <a:gd name="connsiteY131" fmla="*/ 7861 h 9898"/>
              <a:gd name="connsiteX132" fmla="*/ 5262 w 9876"/>
              <a:gd name="connsiteY132" fmla="*/ 8069 h 9898"/>
              <a:gd name="connsiteX133" fmla="*/ 5387 w 9876"/>
              <a:gd name="connsiteY133" fmla="*/ 8266 h 9898"/>
              <a:gd name="connsiteX134" fmla="*/ 5458 w 9876"/>
              <a:gd name="connsiteY134" fmla="*/ 8361 h 9898"/>
              <a:gd name="connsiteX135" fmla="*/ 5489 w 9876"/>
              <a:gd name="connsiteY135" fmla="*/ 8400 h 9898"/>
              <a:gd name="connsiteX136" fmla="*/ 5556 w 9876"/>
              <a:gd name="connsiteY136" fmla="*/ 8471 h 9898"/>
              <a:gd name="connsiteX137" fmla="*/ 5622 w 9876"/>
              <a:gd name="connsiteY137" fmla="*/ 8532 h 9898"/>
              <a:gd name="connsiteX138" fmla="*/ 5691 w 9876"/>
              <a:gd name="connsiteY138" fmla="*/ 8586 h 9898"/>
              <a:gd name="connsiteX139" fmla="*/ 5758 w 9876"/>
              <a:gd name="connsiteY139" fmla="*/ 8626 h 9898"/>
              <a:gd name="connsiteX140" fmla="*/ 5828 w 9876"/>
              <a:gd name="connsiteY140" fmla="*/ 8656 h 9898"/>
              <a:gd name="connsiteX141" fmla="*/ 5897 w 9876"/>
              <a:gd name="connsiteY141" fmla="*/ 8679 h 9898"/>
              <a:gd name="connsiteX142" fmla="*/ 5968 w 9876"/>
              <a:gd name="connsiteY142" fmla="*/ 8691 h 9898"/>
              <a:gd name="connsiteX143" fmla="*/ 6038 w 9876"/>
              <a:gd name="connsiteY143" fmla="*/ 8691 h 9898"/>
              <a:gd name="connsiteX144" fmla="*/ 6108 w 9876"/>
              <a:gd name="connsiteY144" fmla="*/ 8683 h 9898"/>
              <a:gd name="connsiteX145" fmla="*/ 6178 w 9876"/>
              <a:gd name="connsiteY145" fmla="*/ 8662 h 9898"/>
              <a:gd name="connsiteX146" fmla="*/ 6248 w 9876"/>
              <a:gd name="connsiteY146" fmla="*/ 8634 h 9898"/>
              <a:gd name="connsiteX147" fmla="*/ 6318 w 9876"/>
              <a:gd name="connsiteY147" fmla="*/ 8597 h 9898"/>
              <a:gd name="connsiteX148" fmla="*/ 6386 w 9876"/>
              <a:gd name="connsiteY148" fmla="*/ 8546 h 9898"/>
              <a:gd name="connsiteX149" fmla="*/ 6454 w 9876"/>
              <a:gd name="connsiteY149" fmla="*/ 8488 h 9898"/>
              <a:gd name="connsiteX150" fmla="*/ 6521 w 9876"/>
              <a:gd name="connsiteY150" fmla="*/ 8418 h 9898"/>
              <a:gd name="connsiteX151" fmla="*/ 6555 w 9876"/>
              <a:gd name="connsiteY151" fmla="*/ 8380 h 9898"/>
              <a:gd name="connsiteX152" fmla="*/ 6584 w 9876"/>
              <a:gd name="connsiteY152" fmla="*/ 8344 h 9898"/>
              <a:gd name="connsiteX153" fmla="*/ 6638 w 9876"/>
              <a:gd name="connsiteY153" fmla="*/ 8269 h 9898"/>
              <a:gd name="connsiteX154" fmla="*/ 6682 w 9876"/>
              <a:gd name="connsiteY154" fmla="*/ 8188 h 9898"/>
              <a:gd name="connsiteX155" fmla="*/ 6721 w 9876"/>
              <a:gd name="connsiteY155" fmla="*/ 8104 h 9898"/>
              <a:gd name="connsiteX156" fmla="*/ 6768 w 9876"/>
              <a:gd name="connsiteY156" fmla="*/ 7975 h 9898"/>
              <a:gd name="connsiteX157" fmla="*/ 6815 w 9876"/>
              <a:gd name="connsiteY157" fmla="*/ 7792 h 9898"/>
              <a:gd name="connsiteX158" fmla="*/ 6845 w 9876"/>
              <a:gd name="connsiteY158" fmla="*/ 7602 h 9898"/>
              <a:gd name="connsiteX159" fmla="*/ 6864 w 9876"/>
              <a:gd name="connsiteY159" fmla="*/ 7404 h 9898"/>
              <a:gd name="connsiteX160" fmla="*/ 6880 w 9876"/>
              <a:gd name="connsiteY160" fmla="*/ 7103 h 9898"/>
              <a:gd name="connsiteX161" fmla="*/ 6888 w 9876"/>
              <a:gd name="connsiteY161" fmla="*/ 6902 h 9898"/>
              <a:gd name="connsiteX162" fmla="*/ 6900 w 9876"/>
              <a:gd name="connsiteY162" fmla="*/ 6631 h 9898"/>
              <a:gd name="connsiteX163" fmla="*/ 6914 w 9876"/>
              <a:gd name="connsiteY163" fmla="*/ 6085 h 9898"/>
              <a:gd name="connsiteX164" fmla="*/ 6914 w 9876"/>
              <a:gd name="connsiteY164" fmla="*/ 5538 h 9898"/>
              <a:gd name="connsiteX165" fmla="*/ 6903 w 9876"/>
              <a:gd name="connsiteY165" fmla="*/ 4994 h 9898"/>
              <a:gd name="connsiteX166" fmla="*/ 6894 w 9876"/>
              <a:gd name="connsiteY166" fmla="*/ 4721 h 9898"/>
              <a:gd name="connsiteX167" fmla="*/ 6891 w 9876"/>
              <a:gd name="connsiteY167" fmla="*/ 4658 h 9898"/>
              <a:gd name="connsiteX168" fmla="*/ 6879 w 9876"/>
              <a:gd name="connsiteY168" fmla="*/ 4525 h 9898"/>
              <a:gd name="connsiteX169" fmla="*/ 6860 w 9876"/>
              <a:gd name="connsiteY169" fmla="*/ 4399 h 9898"/>
              <a:gd name="connsiteX170" fmla="*/ 6830 w 9876"/>
              <a:gd name="connsiteY170" fmla="*/ 4276 h 9898"/>
              <a:gd name="connsiteX171" fmla="*/ 6800 w 9876"/>
              <a:gd name="connsiteY171" fmla="*/ 4156 h 9898"/>
              <a:gd name="connsiteX172" fmla="*/ 6759 w 9876"/>
              <a:gd name="connsiteY172" fmla="*/ 4041 h 9898"/>
              <a:gd name="connsiteX173" fmla="*/ 6712 w 9876"/>
              <a:gd name="connsiteY173" fmla="*/ 3930 h 9898"/>
              <a:gd name="connsiteX174" fmla="*/ 6660 w 9876"/>
              <a:gd name="connsiteY174" fmla="*/ 3826 h 9898"/>
              <a:gd name="connsiteX175" fmla="*/ 6601 w 9876"/>
              <a:gd name="connsiteY175" fmla="*/ 3730 h 9898"/>
              <a:gd name="connsiteX176" fmla="*/ 6537 w 9876"/>
              <a:gd name="connsiteY176" fmla="*/ 3642 h 9898"/>
              <a:gd name="connsiteX177" fmla="*/ 6466 w 9876"/>
              <a:gd name="connsiteY177" fmla="*/ 3563 h 9898"/>
              <a:gd name="connsiteX178" fmla="*/ 6390 w 9876"/>
              <a:gd name="connsiteY178" fmla="*/ 3492 h 9898"/>
              <a:gd name="connsiteX179" fmla="*/ 6311 w 9876"/>
              <a:gd name="connsiteY179" fmla="*/ 3434 h 9898"/>
              <a:gd name="connsiteX180" fmla="*/ 6226 w 9876"/>
              <a:gd name="connsiteY180" fmla="*/ 3382 h 9898"/>
              <a:gd name="connsiteX181" fmla="*/ 6135 w 9876"/>
              <a:gd name="connsiteY181" fmla="*/ 3347 h 9898"/>
              <a:gd name="connsiteX182" fmla="*/ 6039 w 9876"/>
              <a:gd name="connsiteY182" fmla="*/ 3324 h 9898"/>
              <a:gd name="connsiteX183" fmla="*/ 5989 w 9876"/>
              <a:gd name="connsiteY183" fmla="*/ 3319 h 9898"/>
              <a:gd name="connsiteX184" fmla="*/ 5964 w 9876"/>
              <a:gd name="connsiteY184" fmla="*/ 3318 h 9898"/>
              <a:gd name="connsiteX185" fmla="*/ 5912 w 9876"/>
              <a:gd name="connsiteY185" fmla="*/ 3323 h 9898"/>
              <a:gd name="connsiteX186" fmla="*/ 5860 w 9876"/>
              <a:gd name="connsiteY186" fmla="*/ 3337 h 9898"/>
              <a:gd name="connsiteX187" fmla="*/ 5811 w 9876"/>
              <a:gd name="connsiteY187" fmla="*/ 3362 h 9898"/>
              <a:gd name="connsiteX188" fmla="*/ 5765 w 9876"/>
              <a:gd name="connsiteY188" fmla="*/ 3398 h 9898"/>
              <a:gd name="connsiteX189" fmla="*/ 5724 w 9876"/>
              <a:gd name="connsiteY189" fmla="*/ 3443 h 9898"/>
              <a:gd name="connsiteX190" fmla="*/ 5692 w 9876"/>
              <a:gd name="connsiteY190" fmla="*/ 3495 h 9898"/>
              <a:gd name="connsiteX191" fmla="*/ 5667 w 9876"/>
              <a:gd name="connsiteY191" fmla="*/ 3555 h 9898"/>
              <a:gd name="connsiteX192" fmla="*/ 5658 w 9876"/>
              <a:gd name="connsiteY192" fmla="*/ 3588 h 9898"/>
              <a:gd name="connsiteX193" fmla="*/ 5654 w 9876"/>
              <a:gd name="connsiteY193" fmla="*/ 3616 h 9898"/>
              <a:gd name="connsiteX194" fmla="*/ 5648 w 9876"/>
              <a:gd name="connsiteY194" fmla="*/ 3668 h 9898"/>
              <a:gd name="connsiteX195" fmla="*/ 5653 w 9876"/>
              <a:gd name="connsiteY195" fmla="*/ 3749 h 9898"/>
              <a:gd name="connsiteX196" fmla="*/ 5674 w 9876"/>
              <a:gd name="connsiteY196" fmla="*/ 3856 h 9898"/>
              <a:gd name="connsiteX197" fmla="*/ 5714 w 9876"/>
              <a:gd name="connsiteY197" fmla="*/ 3950 h 9898"/>
              <a:gd name="connsiteX198" fmla="*/ 5739 w 9876"/>
              <a:gd name="connsiteY198" fmla="*/ 3993 h 9898"/>
              <a:gd name="connsiteX199" fmla="*/ 5787 w 9876"/>
              <a:gd name="connsiteY199" fmla="*/ 4065 h 9898"/>
              <a:gd name="connsiteX200" fmla="*/ 5886 w 9876"/>
              <a:gd name="connsiteY200" fmla="*/ 4186 h 9898"/>
              <a:gd name="connsiteX201" fmla="*/ 5986 w 9876"/>
              <a:gd name="connsiteY201" fmla="*/ 4285 h 9898"/>
              <a:gd name="connsiteX202" fmla="*/ 6091 w 9876"/>
              <a:gd name="connsiteY202" fmla="*/ 4363 h 9898"/>
              <a:gd name="connsiteX203" fmla="*/ 6194 w 9876"/>
              <a:gd name="connsiteY203" fmla="*/ 4415 h 9898"/>
              <a:gd name="connsiteX204" fmla="*/ 6301 w 9876"/>
              <a:gd name="connsiteY204" fmla="*/ 4448 h 9898"/>
              <a:gd name="connsiteX205" fmla="*/ 6408 w 9876"/>
              <a:gd name="connsiteY205" fmla="*/ 4461 h 9898"/>
              <a:gd name="connsiteX206" fmla="*/ 6514 w 9876"/>
              <a:gd name="connsiteY206" fmla="*/ 4451 h 9898"/>
              <a:gd name="connsiteX207" fmla="*/ 6620 w 9876"/>
              <a:gd name="connsiteY207" fmla="*/ 4426 h 9898"/>
              <a:gd name="connsiteX208" fmla="*/ 6726 w 9876"/>
              <a:gd name="connsiteY208" fmla="*/ 4381 h 9898"/>
              <a:gd name="connsiteX209" fmla="*/ 6829 w 9876"/>
              <a:gd name="connsiteY209" fmla="*/ 4324 h 9898"/>
              <a:gd name="connsiteX210" fmla="*/ 6931 w 9876"/>
              <a:gd name="connsiteY210" fmla="*/ 4247 h 9898"/>
              <a:gd name="connsiteX211" fmla="*/ 7028 w 9876"/>
              <a:gd name="connsiteY211" fmla="*/ 4157 h 9898"/>
              <a:gd name="connsiteX212" fmla="*/ 7124 w 9876"/>
              <a:gd name="connsiteY212" fmla="*/ 4054 h 9898"/>
              <a:gd name="connsiteX213" fmla="*/ 7215 w 9876"/>
              <a:gd name="connsiteY213" fmla="*/ 3939 h 9898"/>
              <a:gd name="connsiteX214" fmla="*/ 7299 w 9876"/>
              <a:gd name="connsiteY214" fmla="*/ 3811 h 9898"/>
              <a:gd name="connsiteX215" fmla="*/ 7341 w 9876"/>
              <a:gd name="connsiteY215" fmla="*/ 3743 h 9898"/>
              <a:gd name="connsiteX216" fmla="*/ 7413 w 9876"/>
              <a:gd name="connsiteY216" fmla="*/ 3617 h 9898"/>
              <a:gd name="connsiteX217" fmla="*/ 7545 w 9876"/>
              <a:gd name="connsiteY217" fmla="*/ 3349 h 9898"/>
              <a:gd name="connsiteX218" fmla="*/ 7658 w 9876"/>
              <a:gd name="connsiteY218" fmla="*/ 3063 h 9898"/>
              <a:gd name="connsiteX219" fmla="*/ 7728 w 9876"/>
              <a:gd name="connsiteY219" fmla="*/ 2841 h 9898"/>
              <a:gd name="connsiteX220" fmla="*/ 7770 w 9876"/>
              <a:gd name="connsiteY220" fmla="*/ 2689 h 9898"/>
              <a:gd name="connsiteX221" fmla="*/ 7802 w 9876"/>
              <a:gd name="connsiteY221" fmla="*/ 2535 h 9898"/>
              <a:gd name="connsiteX222" fmla="*/ 7833 w 9876"/>
              <a:gd name="connsiteY222" fmla="*/ 2376 h 9898"/>
              <a:gd name="connsiteX223" fmla="*/ 7853 w 9876"/>
              <a:gd name="connsiteY223" fmla="*/ 2219 h 9898"/>
              <a:gd name="connsiteX224" fmla="*/ 7866 w 9876"/>
              <a:gd name="connsiteY224" fmla="*/ 2059 h 9898"/>
              <a:gd name="connsiteX225" fmla="*/ 7874 w 9876"/>
              <a:gd name="connsiteY225" fmla="*/ 1898 h 9898"/>
              <a:gd name="connsiteX226" fmla="*/ 7872 w 9876"/>
              <a:gd name="connsiteY226" fmla="*/ 1737 h 9898"/>
              <a:gd name="connsiteX227" fmla="*/ 7864 w 9876"/>
              <a:gd name="connsiteY227" fmla="*/ 1575 h 9898"/>
              <a:gd name="connsiteX228" fmla="*/ 7850 w 9876"/>
              <a:gd name="connsiteY228" fmla="*/ 1414 h 9898"/>
              <a:gd name="connsiteX229" fmla="*/ 7839 w 9876"/>
              <a:gd name="connsiteY229" fmla="*/ 1334 h 9898"/>
              <a:gd name="connsiteX230" fmla="*/ 7818 w 9876"/>
              <a:gd name="connsiteY230" fmla="*/ 1224 h 9898"/>
              <a:gd name="connsiteX231" fmla="*/ 7794 w 9876"/>
              <a:gd name="connsiteY231" fmla="*/ 1044 h 9898"/>
              <a:gd name="connsiteX232" fmla="*/ 7785 w 9876"/>
              <a:gd name="connsiteY232" fmla="*/ 921 h 9898"/>
              <a:gd name="connsiteX233" fmla="*/ 7787 w 9876"/>
              <a:gd name="connsiteY233" fmla="*/ 803 h 9898"/>
              <a:gd name="connsiteX234" fmla="*/ 7805 w 9876"/>
              <a:gd name="connsiteY234" fmla="*/ 691 h 9898"/>
              <a:gd name="connsiteX235" fmla="*/ 7836 w 9876"/>
              <a:gd name="connsiteY235" fmla="*/ 617 h 9898"/>
              <a:gd name="connsiteX236" fmla="*/ 7859 w 9876"/>
              <a:gd name="connsiteY236" fmla="*/ 570 h 9898"/>
              <a:gd name="connsiteX237" fmla="*/ 7893 w 9876"/>
              <a:gd name="connsiteY237" fmla="*/ 531 h 9898"/>
              <a:gd name="connsiteX238" fmla="*/ 7930 w 9876"/>
              <a:gd name="connsiteY238" fmla="*/ 495 h 9898"/>
              <a:gd name="connsiteX239" fmla="*/ 7950 w 9876"/>
              <a:gd name="connsiteY239" fmla="*/ 481 h 9898"/>
              <a:gd name="connsiteX240" fmla="*/ 7988 w 9876"/>
              <a:gd name="connsiteY240" fmla="*/ 461 h 9898"/>
              <a:gd name="connsiteX241" fmla="*/ 8058 w 9876"/>
              <a:gd name="connsiteY241" fmla="*/ 447 h 9898"/>
              <a:gd name="connsiteX242" fmla="*/ 8127 w 9876"/>
              <a:gd name="connsiteY242" fmla="*/ 456 h 9898"/>
              <a:gd name="connsiteX243" fmla="*/ 8198 w 9876"/>
              <a:gd name="connsiteY243" fmla="*/ 488 h 9898"/>
              <a:gd name="connsiteX244" fmla="*/ 8266 w 9876"/>
              <a:gd name="connsiteY244" fmla="*/ 536 h 9898"/>
              <a:gd name="connsiteX245" fmla="*/ 8328 w 9876"/>
              <a:gd name="connsiteY245" fmla="*/ 598 h 9898"/>
              <a:gd name="connsiteX246" fmla="*/ 8385 w 9876"/>
              <a:gd name="connsiteY246" fmla="*/ 669 h 9898"/>
              <a:gd name="connsiteX247" fmla="*/ 8432 w 9876"/>
              <a:gd name="connsiteY247" fmla="*/ 740 h 9898"/>
              <a:gd name="connsiteX248" fmla="*/ 8453 w 9876"/>
              <a:gd name="connsiteY248" fmla="*/ 777 h 9898"/>
              <a:gd name="connsiteX249" fmla="*/ 8538 w 9876"/>
              <a:gd name="connsiteY249" fmla="*/ 953 h 9898"/>
              <a:gd name="connsiteX250" fmla="*/ 8683 w 9876"/>
              <a:gd name="connsiteY250" fmla="*/ 1242 h 9898"/>
              <a:gd name="connsiteX251" fmla="*/ 8758 w 9876"/>
              <a:gd name="connsiteY251" fmla="*/ 1370 h 9898"/>
              <a:gd name="connsiteX252" fmla="*/ 8814 w 9876"/>
              <a:gd name="connsiteY252" fmla="*/ 1445 h 9898"/>
              <a:gd name="connsiteX253" fmla="*/ 8871 w 9876"/>
              <a:gd name="connsiteY253" fmla="*/ 1511 h 9898"/>
              <a:gd name="connsiteX254" fmla="*/ 8927 w 9876"/>
              <a:gd name="connsiteY254" fmla="*/ 1560 h 9898"/>
              <a:gd name="connsiteX255" fmla="*/ 8990 w 9876"/>
              <a:gd name="connsiteY255" fmla="*/ 1592 h 9898"/>
              <a:gd name="connsiteX256" fmla="*/ 9054 w 9876"/>
              <a:gd name="connsiteY256" fmla="*/ 1605 h 9898"/>
              <a:gd name="connsiteX257" fmla="*/ 9121 w 9876"/>
              <a:gd name="connsiteY257" fmla="*/ 1597 h 9898"/>
              <a:gd name="connsiteX258" fmla="*/ 9193 w 9876"/>
              <a:gd name="connsiteY258" fmla="*/ 1565 h 9898"/>
              <a:gd name="connsiteX259" fmla="*/ 9268 w 9876"/>
              <a:gd name="connsiteY259" fmla="*/ 1504 h 9898"/>
              <a:gd name="connsiteX260" fmla="*/ 9346 w 9876"/>
              <a:gd name="connsiteY260" fmla="*/ 1412 h 9898"/>
              <a:gd name="connsiteX261" fmla="*/ 9386 w 9876"/>
              <a:gd name="connsiteY261" fmla="*/ 1354 h 9898"/>
              <a:gd name="connsiteX262" fmla="*/ 9426 w 9876"/>
              <a:gd name="connsiteY262" fmla="*/ 1289 h 9898"/>
              <a:gd name="connsiteX263" fmla="*/ 9495 w 9876"/>
              <a:gd name="connsiteY263" fmla="*/ 1149 h 9898"/>
              <a:gd name="connsiteX264" fmla="*/ 9552 w 9876"/>
              <a:gd name="connsiteY264" fmla="*/ 995 h 9898"/>
              <a:gd name="connsiteX265" fmla="*/ 9601 w 9876"/>
              <a:gd name="connsiteY265" fmla="*/ 836 h 9898"/>
              <a:gd name="connsiteX266" fmla="*/ 9622 w 9876"/>
              <a:gd name="connsiteY266" fmla="*/ 756 h 9898"/>
              <a:gd name="connsiteX267" fmla="*/ 9674 w 9876"/>
              <a:gd name="connsiteY267" fmla="*/ 564 h 9898"/>
              <a:gd name="connsiteX268" fmla="*/ 9761 w 9876"/>
              <a:gd name="connsiteY268" fmla="*/ 269 h 9898"/>
              <a:gd name="connsiteX269" fmla="*/ 9832 w 9876"/>
              <a:gd name="connsiteY269" fmla="*/ 85 h 9898"/>
              <a:gd name="connsiteX270" fmla="*/ 9876 w 9876"/>
              <a:gd name="connsiteY270" fmla="*/ 0 h 9898"/>
              <a:gd name="connsiteX0" fmla="*/ 177 w 10000"/>
              <a:gd name="connsiteY0" fmla="*/ 9883 h 9883"/>
              <a:gd name="connsiteX1" fmla="*/ 317 w 10000"/>
              <a:gd name="connsiteY1" fmla="*/ 9753 h 9883"/>
              <a:gd name="connsiteX2" fmla="*/ 449 w 10000"/>
              <a:gd name="connsiteY2" fmla="*/ 9608 h 9883"/>
              <a:gd name="connsiteX3" fmla="*/ 569 w 10000"/>
              <a:gd name="connsiteY3" fmla="*/ 9448 h 9883"/>
              <a:gd name="connsiteX4" fmla="*/ 675 w 10000"/>
              <a:gd name="connsiteY4" fmla="*/ 9278 h 9883"/>
              <a:gd name="connsiteX5" fmla="*/ 769 w 10000"/>
              <a:gd name="connsiteY5" fmla="*/ 9089 h 9883"/>
              <a:gd name="connsiteX6" fmla="*/ 846 w 10000"/>
              <a:gd name="connsiteY6" fmla="*/ 8891 h 9883"/>
              <a:gd name="connsiteX7" fmla="*/ 905 w 10000"/>
              <a:gd name="connsiteY7" fmla="*/ 8675 h 9883"/>
              <a:gd name="connsiteX8" fmla="*/ 926 w 10000"/>
              <a:gd name="connsiteY8" fmla="*/ 8562 h 9883"/>
              <a:gd name="connsiteX9" fmla="*/ 942 w 10000"/>
              <a:gd name="connsiteY9" fmla="*/ 8470 h 9883"/>
              <a:gd name="connsiteX10" fmla="*/ 958 w 10000"/>
              <a:gd name="connsiteY10" fmla="*/ 8283 h 9883"/>
              <a:gd name="connsiteX11" fmla="*/ 961 w 10000"/>
              <a:gd name="connsiteY11" fmla="*/ 8101 h 9883"/>
              <a:gd name="connsiteX12" fmla="*/ 944 w 10000"/>
              <a:gd name="connsiteY12" fmla="*/ 7916 h 9883"/>
              <a:gd name="connsiteX13" fmla="*/ 912 w 10000"/>
              <a:gd name="connsiteY13" fmla="*/ 7738 h 9883"/>
              <a:gd name="connsiteX14" fmla="*/ 861 w 10000"/>
              <a:gd name="connsiteY14" fmla="*/ 7566 h 9883"/>
              <a:gd name="connsiteX15" fmla="*/ 795 w 10000"/>
              <a:gd name="connsiteY15" fmla="*/ 7408 h 9883"/>
              <a:gd name="connsiteX16" fmla="*/ 709 w 10000"/>
              <a:gd name="connsiteY16" fmla="*/ 7257 h 9883"/>
              <a:gd name="connsiteX17" fmla="*/ 657 w 10000"/>
              <a:gd name="connsiteY17" fmla="*/ 7187 h 9883"/>
              <a:gd name="connsiteX18" fmla="*/ 625 w 10000"/>
              <a:gd name="connsiteY18" fmla="*/ 7147 h 9883"/>
              <a:gd name="connsiteX19" fmla="*/ 557 w 10000"/>
              <a:gd name="connsiteY19" fmla="*/ 7083 h 9883"/>
              <a:gd name="connsiteX20" fmla="*/ 492 w 10000"/>
              <a:gd name="connsiteY20" fmla="*/ 7037 h 9883"/>
              <a:gd name="connsiteX21" fmla="*/ 427 w 10000"/>
              <a:gd name="connsiteY21" fmla="*/ 7008 h 9883"/>
              <a:gd name="connsiteX22" fmla="*/ 365 w 10000"/>
              <a:gd name="connsiteY22" fmla="*/ 6997 h 9883"/>
              <a:gd name="connsiteX23" fmla="*/ 304 w 10000"/>
              <a:gd name="connsiteY23" fmla="*/ 7002 h 9883"/>
              <a:gd name="connsiteX24" fmla="*/ 245 w 10000"/>
              <a:gd name="connsiteY24" fmla="*/ 7022 h 9883"/>
              <a:gd name="connsiteX25" fmla="*/ 191 w 10000"/>
              <a:gd name="connsiteY25" fmla="*/ 7055 h 9883"/>
              <a:gd name="connsiteX26" fmla="*/ 144 w 10000"/>
              <a:gd name="connsiteY26" fmla="*/ 7101 h 9883"/>
              <a:gd name="connsiteX27" fmla="*/ 101 w 10000"/>
              <a:gd name="connsiteY27" fmla="*/ 7162 h 9883"/>
              <a:gd name="connsiteX28" fmla="*/ 66 w 10000"/>
              <a:gd name="connsiteY28" fmla="*/ 7234 h 9883"/>
              <a:gd name="connsiteX29" fmla="*/ 35 w 10000"/>
              <a:gd name="connsiteY29" fmla="*/ 7315 h 9883"/>
              <a:gd name="connsiteX30" fmla="*/ 16 w 10000"/>
              <a:gd name="connsiteY30" fmla="*/ 7408 h 9883"/>
              <a:gd name="connsiteX31" fmla="*/ 3 w 10000"/>
              <a:gd name="connsiteY31" fmla="*/ 7504 h 9883"/>
              <a:gd name="connsiteX32" fmla="*/ 0 w 10000"/>
              <a:gd name="connsiteY32" fmla="*/ 7611 h 9883"/>
              <a:gd name="connsiteX33" fmla="*/ 7 w 10000"/>
              <a:gd name="connsiteY33" fmla="*/ 7722 h 9883"/>
              <a:gd name="connsiteX34" fmla="*/ 14 w 10000"/>
              <a:gd name="connsiteY34" fmla="*/ 7779 h 9883"/>
              <a:gd name="connsiteX35" fmla="*/ 29 w 10000"/>
              <a:gd name="connsiteY35" fmla="*/ 7878 h 9883"/>
              <a:gd name="connsiteX36" fmla="*/ 76 w 10000"/>
              <a:gd name="connsiteY36" fmla="*/ 8065 h 9883"/>
              <a:gd name="connsiteX37" fmla="*/ 138 w 10000"/>
              <a:gd name="connsiteY37" fmla="*/ 8246 h 9883"/>
              <a:gd name="connsiteX38" fmla="*/ 214 w 10000"/>
              <a:gd name="connsiteY38" fmla="*/ 8420 h 9883"/>
              <a:gd name="connsiteX39" fmla="*/ 304 w 10000"/>
              <a:gd name="connsiteY39" fmla="*/ 8582 h 9883"/>
              <a:gd name="connsiteX40" fmla="*/ 401 w 10000"/>
              <a:gd name="connsiteY40" fmla="*/ 8735 h 9883"/>
              <a:gd name="connsiteX41" fmla="*/ 510 w 10000"/>
              <a:gd name="connsiteY41" fmla="*/ 8879 h 9883"/>
              <a:gd name="connsiteX42" fmla="*/ 630 w 10000"/>
              <a:gd name="connsiteY42" fmla="*/ 9012 h 9883"/>
              <a:gd name="connsiteX43" fmla="*/ 754 w 10000"/>
              <a:gd name="connsiteY43" fmla="*/ 9135 h 9883"/>
              <a:gd name="connsiteX44" fmla="*/ 886 w 10000"/>
              <a:gd name="connsiteY44" fmla="*/ 9242 h 9883"/>
              <a:gd name="connsiteX45" fmla="*/ 1019 w 10000"/>
              <a:gd name="connsiteY45" fmla="*/ 9336 h 9883"/>
              <a:gd name="connsiteX46" fmla="*/ 1157 w 10000"/>
              <a:gd name="connsiteY46" fmla="*/ 9419 h 9883"/>
              <a:gd name="connsiteX47" fmla="*/ 1294 w 10000"/>
              <a:gd name="connsiteY47" fmla="*/ 9488 h 9883"/>
              <a:gd name="connsiteX48" fmla="*/ 1434 w 10000"/>
              <a:gd name="connsiteY48" fmla="*/ 9540 h 9883"/>
              <a:gd name="connsiteX49" fmla="*/ 1571 w 10000"/>
              <a:gd name="connsiteY49" fmla="*/ 9575 h 9883"/>
              <a:gd name="connsiteX50" fmla="*/ 1705 w 10000"/>
              <a:gd name="connsiteY50" fmla="*/ 9597 h 9883"/>
              <a:gd name="connsiteX51" fmla="*/ 1769 w 10000"/>
              <a:gd name="connsiteY51" fmla="*/ 9598 h 9883"/>
              <a:gd name="connsiteX52" fmla="*/ 1844 w 10000"/>
              <a:gd name="connsiteY52" fmla="*/ 9597 h 9883"/>
              <a:gd name="connsiteX53" fmla="*/ 1992 w 10000"/>
              <a:gd name="connsiteY53" fmla="*/ 9574 h 9883"/>
              <a:gd name="connsiteX54" fmla="*/ 2129 w 10000"/>
              <a:gd name="connsiteY54" fmla="*/ 9524 h 9883"/>
              <a:gd name="connsiteX55" fmla="*/ 2263 w 10000"/>
              <a:gd name="connsiteY55" fmla="*/ 9448 h 9883"/>
              <a:gd name="connsiteX56" fmla="*/ 2382 w 10000"/>
              <a:gd name="connsiteY56" fmla="*/ 9349 h 9883"/>
              <a:gd name="connsiteX57" fmla="*/ 2491 w 10000"/>
              <a:gd name="connsiteY57" fmla="*/ 9220 h 9883"/>
              <a:gd name="connsiteX58" fmla="*/ 2561 w 10000"/>
              <a:gd name="connsiteY58" fmla="*/ 9110 h 9883"/>
              <a:gd name="connsiteX59" fmla="*/ 2602 w 10000"/>
              <a:gd name="connsiteY59" fmla="*/ 9027 h 9883"/>
              <a:gd name="connsiteX60" fmla="*/ 2639 w 10000"/>
              <a:gd name="connsiteY60" fmla="*/ 8938 h 9883"/>
              <a:gd name="connsiteX61" fmla="*/ 2674 w 10000"/>
              <a:gd name="connsiteY61" fmla="*/ 8843 h 9883"/>
              <a:gd name="connsiteX62" fmla="*/ 2687 w 10000"/>
              <a:gd name="connsiteY62" fmla="*/ 8792 h 9883"/>
              <a:gd name="connsiteX63" fmla="*/ 2706 w 10000"/>
              <a:gd name="connsiteY63" fmla="*/ 8712 h 9883"/>
              <a:gd name="connsiteX64" fmla="*/ 2736 w 10000"/>
              <a:gd name="connsiteY64" fmla="*/ 8553 h 9883"/>
              <a:gd name="connsiteX65" fmla="*/ 2750 w 10000"/>
              <a:gd name="connsiteY65" fmla="*/ 8405 h 9883"/>
              <a:gd name="connsiteX66" fmla="*/ 2754 w 10000"/>
              <a:gd name="connsiteY66" fmla="*/ 8260 h 9883"/>
              <a:gd name="connsiteX67" fmla="*/ 2746 w 10000"/>
              <a:gd name="connsiteY67" fmla="*/ 8123 h 9883"/>
              <a:gd name="connsiteX68" fmla="*/ 2727 w 10000"/>
              <a:gd name="connsiteY68" fmla="*/ 7988 h 9883"/>
              <a:gd name="connsiteX69" fmla="*/ 2700 w 10000"/>
              <a:gd name="connsiteY69" fmla="*/ 7855 h 9883"/>
              <a:gd name="connsiteX70" fmla="*/ 2665 w 10000"/>
              <a:gd name="connsiteY70" fmla="*/ 7728 h 9883"/>
              <a:gd name="connsiteX71" fmla="*/ 2600 w 10000"/>
              <a:gd name="connsiteY71" fmla="*/ 7540 h 9883"/>
              <a:gd name="connsiteX72" fmla="*/ 2496 w 10000"/>
              <a:gd name="connsiteY72" fmla="*/ 7293 h 9883"/>
              <a:gd name="connsiteX73" fmla="*/ 2319 w 10000"/>
              <a:gd name="connsiteY73" fmla="*/ 6928 h 9883"/>
              <a:gd name="connsiteX74" fmla="*/ 2199 w 10000"/>
              <a:gd name="connsiteY74" fmla="*/ 6672 h 9883"/>
              <a:gd name="connsiteX75" fmla="*/ 2032 w 10000"/>
              <a:gd name="connsiteY75" fmla="*/ 6327 h 9883"/>
              <a:gd name="connsiteX76" fmla="*/ 1728 w 10000"/>
              <a:gd name="connsiteY76" fmla="*/ 5697 h 9883"/>
              <a:gd name="connsiteX77" fmla="*/ 1579 w 10000"/>
              <a:gd name="connsiteY77" fmla="*/ 5356 h 9883"/>
              <a:gd name="connsiteX78" fmla="*/ 1484 w 10000"/>
              <a:gd name="connsiteY78" fmla="*/ 5122 h 9883"/>
              <a:gd name="connsiteX79" fmla="*/ 1399 w 10000"/>
              <a:gd name="connsiteY79" fmla="*/ 4886 h 9883"/>
              <a:gd name="connsiteX80" fmla="*/ 1327 w 10000"/>
              <a:gd name="connsiteY80" fmla="*/ 4648 h 9883"/>
              <a:gd name="connsiteX81" fmla="*/ 1272 w 10000"/>
              <a:gd name="connsiteY81" fmla="*/ 4408 h 9883"/>
              <a:gd name="connsiteX82" fmla="*/ 1232 w 10000"/>
              <a:gd name="connsiteY82" fmla="*/ 4173 h 9883"/>
              <a:gd name="connsiteX83" fmla="*/ 1213 w 10000"/>
              <a:gd name="connsiteY83" fmla="*/ 3940 h 9883"/>
              <a:gd name="connsiteX84" fmla="*/ 1216 w 10000"/>
              <a:gd name="connsiteY84" fmla="*/ 3768 h 9883"/>
              <a:gd name="connsiteX85" fmla="*/ 1225 w 10000"/>
              <a:gd name="connsiteY85" fmla="*/ 3659 h 9883"/>
              <a:gd name="connsiteX86" fmla="*/ 1241 w 10000"/>
              <a:gd name="connsiteY86" fmla="*/ 3548 h 9883"/>
              <a:gd name="connsiteX87" fmla="*/ 1267 w 10000"/>
              <a:gd name="connsiteY87" fmla="*/ 3441 h 9883"/>
              <a:gd name="connsiteX88" fmla="*/ 1296 w 10000"/>
              <a:gd name="connsiteY88" fmla="*/ 3336 h 9883"/>
              <a:gd name="connsiteX89" fmla="*/ 1337 w 10000"/>
              <a:gd name="connsiteY89" fmla="*/ 3233 h 9883"/>
              <a:gd name="connsiteX90" fmla="*/ 1359 w 10000"/>
              <a:gd name="connsiteY90" fmla="*/ 3184 h 9883"/>
              <a:gd name="connsiteX91" fmla="*/ 1392 w 10000"/>
              <a:gd name="connsiteY91" fmla="*/ 3113 h 9883"/>
              <a:gd name="connsiteX92" fmla="*/ 1470 w 10000"/>
              <a:gd name="connsiteY92" fmla="*/ 2994 h 9883"/>
              <a:gd name="connsiteX93" fmla="*/ 1560 w 10000"/>
              <a:gd name="connsiteY93" fmla="*/ 2888 h 9883"/>
              <a:gd name="connsiteX94" fmla="*/ 1657 w 10000"/>
              <a:gd name="connsiteY94" fmla="*/ 2802 h 9883"/>
              <a:gd name="connsiteX95" fmla="*/ 1762 w 10000"/>
              <a:gd name="connsiteY95" fmla="*/ 2730 h 9883"/>
              <a:gd name="connsiteX96" fmla="*/ 1874 w 10000"/>
              <a:gd name="connsiteY96" fmla="*/ 2671 h 9883"/>
              <a:gd name="connsiteX97" fmla="*/ 1992 w 10000"/>
              <a:gd name="connsiteY97" fmla="*/ 2631 h 9883"/>
              <a:gd name="connsiteX98" fmla="*/ 2110 w 10000"/>
              <a:gd name="connsiteY98" fmla="*/ 2602 h 9883"/>
              <a:gd name="connsiteX99" fmla="*/ 2234 w 10000"/>
              <a:gd name="connsiteY99" fmla="*/ 2585 h 9883"/>
              <a:gd name="connsiteX100" fmla="*/ 2359 w 10000"/>
              <a:gd name="connsiteY100" fmla="*/ 2580 h 9883"/>
              <a:gd name="connsiteX101" fmla="*/ 2485 w 10000"/>
              <a:gd name="connsiteY101" fmla="*/ 2586 h 9883"/>
              <a:gd name="connsiteX102" fmla="*/ 2607 w 10000"/>
              <a:gd name="connsiteY102" fmla="*/ 2604 h 9883"/>
              <a:gd name="connsiteX103" fmla="*/ 2727 w 10000"/>
              <a:gd name="connsiteY103" fmla="*/ 2631 h 9883"/>
              <a:gd name="connsiteX104" fmla="*/ 2844 w 10000"/>
              <a:gd name="connsiteY104" fmla="*/ 2665 h 9883"/>
              <a:gd name="connsiteX105" fmla="*/ 2957 w 10000"/>
              <a:gd name="connsiteY105" fmla="*/ 2708 h 9883"/>
              <a:gd name="connsiteX106" fmla="*/ 3061 w 10000"/>
              <a:gd name="connsiteY106" fmla="*/ 2760 h 9883"/>
              <a:gd name="connsiteX107" fmla="*/ 3113 w 10000"/>
              <a:gd name="connsiteY107" fmla="*/ 2788 h 9883"/>
              <a:gd name="connsiteX108" fmla="*/ 3168 w 10000"/>
              <a:gd name="connsiteY108" fmla="*/ 2822 h 9883"/>
              <a:gd name="connsiteX109" fmla="*/ 3282 w 10000"/>
              <a:gd name="connsiteY109" fmla="*/ 2899 h 9883"/>
              <a:gd name="connsiteX110" fmla="*/ 3389 w 10000"/>
              <a:gd name="connsiteY110" fmla="*/ 2984 h 9883"/>
              <a:gd name="connsiteX111" fmla="*/ 3495 w 10000"/>
              <a:gd name="connsiteY111" fmla="*/ 3075 h 9883"/>
              <a:gd name="connsiteX112" fmla="*/ 3648 w 10000"/>
              <a:gd name="connsiteY112" fmla="*/ 3229 h 9883"/>
              <a:gd name="connsiteX113" fmla="*/ 3842 w 10000"/>
              <a:gd name="connsiteY113" fmla="*/ 3457 h 9883"/>
              <a:gd name="connsiteX114" fmla="*/ 4016 w 10000"/>
              <a:gd name="connsiteY114" fmla="*/ 3709 h 9883"/>
              <a:gd name="connsiteX115" fmla="*/ 4176 w 10000"/>
              <a:gd name="connsiteY115" fmla="*/ 3982 h 9883"/>
              <a:gd name="connsiteX116" fmla="*/ 4321 w 10000"/>
              <a:gd name="connsiteY116" fmla="*/ 4271 h 9883"/>
              <a:gd name="connsiteX117" fmla="*/ 4442 w 10000"/>
              <a:gd name="connsiteY117" fmla="*/ 4572 h 9883"/>
              <a:gd name="connsiteX118" fmla="*/ 4494 w 10000"/>
              <a:gd name="connsiteY118" fmla="*/ 4730 h 9883"/>
              <a:gd name="connsiteX119" fmla="*/ 4534 w 10000"/>
              <a:gd name="connsiteY119" fmla="*/ 4845 h 9883"/>
              <a:gd name="connsiteX120" fmla="*/ 4599 w 10000"/>
              <a:gd name="connsiteY120" fmla="*/ 5084 h 9883"/>
              <a:gd name="connsiteX121" fmla="*/ 4653 w 10000"/>
              <a:gd name="connsiteY121" fmla="*/ 5324 h 9883"/>
              <a:gd name="connsiteX122" fmla="*/ 4697 w 10000"/>
              <a:gd name="connsiteY122" fmla="*/ 5567 h 9883"/>
              <a:gd name="connsiteX123" fmla="*/ 4756 w 10000"/>
              <a:gd name="connsiteY123" fmla="*/ 5937 h 9883"/>
              <a:gd name="connsiteX124" fmla="*/ 4829 w 10000"/>
              <a:gd name="connsiteY124" fmla="*/ 6429 h 9883"/>
              <a:gd name="connsiteX125" fmla="*/ 4888 w 10000"/>
              <a:gd name="connsiteY125" fmla="*/ 6794 h 9883"/>
              <a:gd name="connsiteX126" fmla="*/ 4933 w 10000"/>
              <a:gd name="connsiteY126" fmla="*/ 7035 h 9883"/>
              <a:gd name="connsiteX127" fmla="*/ 4988 w 10000"/>
              <a:gd name="connsiteY127" fmla="*/ 7269 h 9883"/>
              <a:gd name="connsiteX128" fmla="*/ 5052 w 10000"/>
              <a:gd name="connsiteY128" fmla="*/ 7501 h 9883"/>
              <a:gd name="connsiteX129" fmla="*/ 5128 w 10000"/>
              <a:gd name="connsiteY129" fmla="*/ 7727 h 9883"/>
              <a:gd name="connsiteX130" fmla="*/ 5218 w 10000"/>
              <a:gd name="connsiteY130" fmla="*/ 7942 h 9883"/>
              <a:gd name="connsiteX131" fmla="*/ 5328 w 10000"/>
              <a:gd name="connsiteY131" fmla="*/ 8152 h 9883"/>
              <a:gd name="connsiteX132" fmla="*/ 5455 w 10000"/>
              <a:gd name="connsiteY132" fmla="*/ 8351 h 9883"/>
              <a:gd name="connsiteX133" fmla="*/ 5527 w 10000"/>
              <a:gd name="connsiteY133" fmla="*/ 8447 h 9883"/>
              <a:gd name="connsiteX134" fmla="*/ 5558 w 10000"/>
              <a:gd name="connsiteY134" fmla="*/ 8487 h 9883"/>
              <a:gd name="connsiteX135" fmla="*/ 5626 w 10000"/>
              <a:gd name="connsiteY135" fmla="*/ 8558 h 9883"/>
              <a:gd name="connsiteX136" fmla="*/ 5693 w 10000"/>
              <a:gd name="connsiteY136" fmla="*/ 8620 h 9883"/>
              <a:gd name="connsiteX137" fmla="*/ 5762 w 10000"/>
              <a:gd name="connsiteY137" fmla="*/ 8674 h 9883"/>
              <a:gd name="connsiteX138" fmla="*/ 5830 w 10000"/>
              <a:gd name="connsiteY138" fmla="*/ 8715 h 9883"/>
              <a:gd name="connsiteX139" fmla="*/ 5901 w 10000"/>
              <a:gd name="connsiteY139" fmla="*/ 8745 h 9883"/>
              <a:gd name="connsiteX140" fmla="*/ 5971 w 10000"/>
              <a:gd name="connsiteY140" fmla="*/ 8768 h 9883"/>
              <a:gd name="connsiteX141" fmla="*/ 6043 w 10000"/>
              <a:gd name="connsiteY141" fmla="*/ 8781 h 9883"/>
              <a:gd name="connsiteX142" fmla="*/ 6114 w 10000"/>
              <a:gd name="connsiteY142" fmla="*/ 8781 h 9883"/>
              <a:gd name="connsiteX143" fmla="*/ 6185 w 10000"/>
              <a:gd name="connsiteY143" fmla="*/ 8772 h 9883"/>
              <a:gd name="connsiteX144" fmla="*/ 6256 w 10000"/>
              <a:gd name="connsiteY144" fmla="*/ 8751 h 9883"/>
              <a:gd name="connsiteX145" fmla="*/ 6326 w 10000"/>
              <a:gd name="connsiteY145" fmla="*/ 8723 h 9883"/>
              <a:gd name="connsiteX146" fmla="*/ 6397 w 10000"/>
              <a:gd name="connsiteY146" fmla="*/ 8686 h 9883"/>
              <a:gd name="connsiteX147" fmla="*/ 6466 w 10000"/>
              <a:gd name="connsiteY147" fmla="*/ 8634 h 9883"/>
              <a:gd name="connsiteX148" fmla="*/ 6535 w 10000"/>
              <a:gd name="connsiteY148" fmla="*/ 8575 h 9883"/>
              <a:gd name="connsiteX149" fmla="*/ 6603 w 10000"/>
              <a:gd name="connsiteY149" fmla="*/ 8505 h 9883"/>
              <a:gd name="connsiteX150" fmla="*/ 6637 w 10000"/>
              <a:gd name="connsiteY150" fmla="*/ 8466 h 9883"/>
              <a:gd name="connsiteX151" fmla="*/ 6667 w 10000"/>
              <a:gd name="connsiteY151" fmla="*/ 8430 h 9883"/>
              <a:gd name="connsiteX152" fmla="*/ 6721 w 10000"/>
              <a:gd name="connsiteY152" fmla="*/ 8354 h 9883"/>
              <a:gd name="connsiteX153" fmla="*/ 6766 w 10000"/>
              <a:gd name="connsiteY153" fmla="*/ 8272 h 9883"/>
              <a:gd name="connsiteX154" fmla="*/ 6805 w 10000"/>
              <a:gd name="connsiteY154" fmla="*/ 8188 h 9883"/>
              <a:gd name="connsiteX155" fmla="*/ 6853 w 10000"/>
              <a:gd name="connsiteY155" fmla="*/ 8057 h 9883"/>
              <a:gd name="connsiteX156" fmla="*/ 6901 w 10000"/>
              <a:gd name="connsiteY156" fmla="*/ 7872 h 9883"/>
              <a:gd name="connsiteX157" fmla="*/ 6931 w 10000"/>
              <a:gd name="connsiteY157" fmla="*/ 7680 h 9883"/>
              <a:gd name="connsiteX158" fmla="*/ 6950 w 10000"/>
              <a:gd name="connsiteY158" fmla="*/ 7480 h 9883"/>
              <a:gd name="connsiteX159" fmla="*/ 6966 w 10000"/>
              <a:gd name="connsiteY159" fmla="*/ 7176 h 9883"/>
              <a:gd name="connsiteX160" fmla="*/ 6974 w 10000"/>
              <a:gd name="connsiteY160" fmla="*/ 6973 h 9883"/>
              <a:gd name="connsiteX161" fmla="*/ 6987 w 10000"/>
              <a:gd name="connsiteY161" fmla="*/ 6699 h 9883"/>
              <a:gd name="connsiteX162" fmla="*/ 7001 w 10000"/>
              <a:gd name="connsiteY162" fmla="*/ 6148 h 9883"/>
              <a:gd name="connsiteX163" fmla="*/ 7001 w 10000"/>
              <a:gd name="connsiteY163" fmla="*/ 5595 h 9883"/>
              <a:gd name="connsiteX164" fmla="*/ 6990 w 10000"/>
              <a:gd name="connsiteY164" fmla="*/ 5045 h 9883"/>
              <a:gd name="connsiteX165" fmla="*/ 6981 w 10000"/>
              <a:gd name="connsiteY165" fmla="*/ 4770 h 9883"/>
              <a:gd name="connsiteX166" fmla="*/ 6978 w 10000"/>
              <a:gd name="connsiteY166" fmla="*/ 4706 h 9883"/>
              <a:gd name="connsiteX167" fmla="*/ 6965 w 10000"/>
              <a:gd name="connsiteY167" fmla="*/ 4572 h 9883"/>
              <a:gd name="connsiteX168" fmla="*/ 6946 w 10000"/>
              <a:gd name="connsiteY168" fmla="*/ 4444 h 9883"/>
              <a:gd name="connsiteX169" fmla="*/ 6916 w 10000"/>
              <a:gd name="connsiteY169" fmla="*/ 4320 h 9883"/>
              <a:gd name="connsiteX170" fmla="*/ 6885 w 10000"/>
              <a:gd name="connsiteY170" fmla="*/ 4199 h 9883"/>
              <a:gd name="connsiteX171" fmla="*/ 6844 w 10000"/>
              <a:gd name="connsiteY171" fmla="*/ 4083 h 9883"/>
              <a:gd name="connsiteX172" fmla="*/ 6796 w 10000"/>
              <a:gd name="connsiteY172" fmla="*/ 3970 h 9883"/>
              <a:gd name="connsiteX173" fmla="*/ 6744 w 10000"/>
              <a:gd name="connsiteY173" fmla="*/ 3865 h 9883"/>
              <a:gd name="connsiteX174" fmla="*/ 6684 w 10000"/>
              <a:gd name="connsiteY174" fmla="*/ 3768 h 9883"/>
              <a:gd name="connsiteX175" fmla="*/ 6619 w 10000"/>
              <a:gd name="connsiteY175" fmla="*/ 3680 h 9883"/>
              <a:gd name="connsiteX176" fmla="*/ 6547 w 10000"/>
              <a:gd name="connsiteY176" fmla="*/ 3600 h 9883"/>
              <a:gd name="connsiteX177" fmla="*/ 6470 w 10000"/>
              <a:gd name="connsiteY177" fmla="*/ 3528 h 9883"/>
              <a:gd name="connsiteX178" fmla="*/ 6390 w 10000"/>
              <a:gd name="connsiteY178" fmla="*/ 3469 h 9883"/>
              <a:gd name="connsiteX179" fmla="*/ 6304 w 10000"/>
              <a:gd name="connsiteY179" fmla="*/ 3417 h 9883"/>
              <a:gd name="connsiteX180" fmla="*/ 6212 w 10000"/>
              <a:gd name="connsiteY180" fmla="*/ 3381 h 9883"/>
              <a:gd name="connsiteX181" fmla="*/ 6115 w 10000"/>
              <a:gd name="connsiteY181" fmla="*/ 3358 h 9883"/>
              <a:gd name="connsiteX182" fmla="*/ 6064 w 10000"/>
              <a:gd name="connsiteY182" fmla="*/ 3353 h 9883"/>
              <a:gd name="connsiteX183" fmla="*/ 6039 w 10000"/>
              <a:gd name="connsiteY183" fmla="*/ 3352 h 9883"/>
              <a:gd name="connsiteX184" fmla="*/ 5986 w 10000"/>
              <a:gd name="connsiteY184" fmla="*/ 3357 h 9883"/>
              <a:gd name="connsiteX185" fmla="*/ 5934 w 10000"/>
              <a:gd name="connsiteY185" fmla="*/ 3371 h 9883"/>
              <a:gd name="connsiteX186" fmla="*/ 5884 w 10000"/>
              <a:gd name="connsiteY186" fmla="*/ 3397 h 9883"/>
              <a:gd name="connsiteX187" fmla="*/ 5837 w 10000"/>
              <a:gd name="connsiteY187" fmla="*/ 3433 h 9883"/>
              <a:gd name="connsiteX188" fmla="*/ 5796 w 10000"/>
              <a:gd name="connsiteY188" fmla="*/ 3478 h 9883"/>
              <a:gd name="connsiteX189" fmla="*/ 5763 w 10000"/>
              <a:gd name="connsiteY189" fmla="*/ 3531 h 9883"/>
              <a:gd name="connsiteX190" fmla="*/ 5738 w 10000"/>
              <a:gd name="connsiteY190" fmla="*/ 3592 h 9883"/>
              <a:gd name="connsiteX191" fmla="*/ 5729 w 10000"/>
              <a:gd name="connsiteY191" fmla="*/ 3625 h 9883"/>
              <a:gd name="connsiteX192" fmla="*/ 5725 w 10000"/>
              <a:gd name="connsiteY192" fmla="*/ 3653 h 9883"/>
              <a:gd name="connsiteX193" fmla="*/ 5719 w 10000"/>
              <a:gd name="connsiteY193" fmla="*/ 3706 h 9883"/>
              <a:gd name="connsiteX194" fmla="*/ 5724 w 10000"/>
              <a:gd name="connsiteY194" fmla="*/ 3788 h 9883"/>
              <a:gd name="connsiteX195" fmla="*/ 5745 w 10000"/>
              <a:gd name="connsiteY195" fmla="*/ 3896 h 9883"/>
              <a:gd name="connsiteX196" fmla="*/ 5786 w 10000"/>
              <a:gd name="connsiteY196" fmla="*/ 3991 h 9883"/>
              <a:gd name="connsiteX197" fmla="*/ 5811 w 10000"/>
              <a:gd name="connsiteY197" fmla="*/ 4034 h 9883"/>
              <a:gd name="connsiteX198" fmla="*/ 5860 w 10000"/>
              <a:gd name="connsiteY198" fmla="*/ 4107 h 9883"/>
              <a:gd name="connsiteX199" fmla="*/ 5960 w 10000"/>
              <a:gd name="connsiteY199" fmla="*/ 4229 h 9883"/>
              <a:gd name="connsiteX200" fmla="*/ 6061 w 10000"/>
              <a:gd name="connsiteY200" fmla="*/ 4329 h 9883"/>
              <a:gd name="connsiteX201" fmla="*/ 6167 w 10000"/>
              <a:gd name="connsiteY201" fmla="*/ 4408 h 9883"/>
              <a:gd name="connsiteX202" fmla="*/ 6272 w 10000"/>
              <a:gd name="connsiteY202" fmla="*/ 4460 h 9883"/>
              <a:gd name="connsiteX203" fmla="*/ 6380 w 10000"/>
              <a:gd name="connsiteY203" fmla="*/ 4494 h 9883"/>
              <a:gd name="connsiteX204" fmla="*/ 6488 w 10000"/>
              <a:gd name="connsiteY204" fmla="*/ 4507 h 9883"/>
              <a:gd name="connsiteX205" fmla="*/ 6596 w 10000"/>
              <a:gd name="connsiteY205" fmla="*/ 4497 h 9883"/>
              <a:gd name="connsiteX206" fmla="*/ 6703 w 10000"/>
              <a:gd name="connsiteY206" fmla="*/ 4472 h 9883"/>
              <a:gd name="connsiteX207" fmla="*/ 6810 w 10000"/>
              <a:gd name="connsiteY207" fmla="*/ 4426 h 9883"/>
              <a:gd name="connsiteX208" fmla="*/ 6915 w 10000"/>
              <a:gd name="connsiteY208" fmla="*/ 4369 h 9883"/>
              <a:gd name="connsiteX209" fmla="*/ 7018 w 10000"/>
              <a:gd name="connsiteY209" fmla="*/ 4291 h 9883"/>
              <a:gd name="connsiteX210" fmla="*/ 7116 w 10000"/>
              <a:gd name="connsiteY210" fmla="*/ 4200 h 9883"/>
              <a:gd name="connsiteX211" fmla="*/ 7213 w 10000"/>
              <a:gd name="connsiteY211" fmla="*/ 4096 h 9883"/>
              <a:gd name="connsiteX212" fmla="*/ 7306 w 10000"/>
              <a:gd name="connsiteY212" fmla="*/ 3980 h 9883"/>
              <a:gd name="connsiteX213" fmla="*/ 7391 w 10000"/>
              <a:gd name="connsiteY213" fmla="*/ 3850 h 9883"/>
              <a:gd name="connsiteX214" fmla="*/ 7433 w 10000"/>
              <a:gd name="connsiteY214" fmla="*/ 3782 h 9883"/>
              <a:gd name="connsiteX215" fmla="*/ 7506 w 10000"/>
              <a:gd name="connsiteY215" fmla="*/ 3654 h 9883"/>
              <a:gd name="connsiteX216" fmla="*/ 7640 w 10000"/>
              <a:gd name="connsiteY216" fmla="*/ 3384 h 9883"/>
              <a:gd name="connsiteX217" fmla="*/ 7754 w 10000"/>
              <a:gd name="connsiteY217" fmla="*/ 3095 h 9883"/>
              <a:gd name="connsiteX218" fmla="*/ 7825 w 10000"/>
              <a:gd name="connsiteY218" fmla="*/ 2870 h 9883"/>
              <a:gd name="connsiteX219" fmla="*/ 7868 w 10000"/>
              <a:gd name="connsiteY219" fmla="*/ 2717 h 9883"/>
              <a:gd name="connsiteX220" fmla="*/ 7900 w 10000"/>
              <a:gd name="connsiteY220" fmla="*/ 2561 h 9883"/>
              <a:gd name="connsiteX221" fmla="*/ 7931 w 10000"/>
              <a:gd name="connsiteY221" fmla="*/ 2400 h 9883"/>
              <a:gd name="connsiteX222" fmla="*/ 7952 w 10000"/>
              <a:gd name="connsiteY222" fmla="*/ 2242 h 9883"/>
              <a:gd name="connsiteX223" fmla="*/ 7965 w 10000"/>
              <a:gd name="connsiteY223" fmla="*/ 2080 h 9883"/>
              <a:gd name="connsiteX224" fmla="*/ 7973 w 10000"/>
              <a:gd name="connsiteY224" fmla="*/ 1918 h 9883"/>
              <a:gd name="connsiteX225" fmla="*/ 7971 w 10000"/>
              <a:gd name="connsiteY225" fmla="*/ 1755 h 9883"/>
              <a:gd name="connsiteX226" fmla="*/ 7963 w 10000"/>
              <a:gd name="connsiteY226" fmla="*/ 1591 h 9883"/>
              <a:gd name="connsiteX227" fmla="*/ 7949 w 10000"/>
              <a:gd name="connsiteY227" fmla="*/ 1429 h 9883"/>
              <a:gd name="connsiteX228" fmla="*/ 7937 w 10000"/>
              <a:gd name="connsiteY228" fmla="*/ 1348 h 9883"/>
              <a:gd name="connsiteX229" fmla="*/ 7916 w 10000"/>
              <a:gd name="connsiteY229" fmla="*/ 1237 h 9883"/>
              <a:gd name="connsiteX230" fmla="*/ 7892 w 10000"/>
              <a:gd name="connsiteY230" fmla="*/ 1055 h 9883"/>
              <a:gd name="connsiteX231" fmla="*/ 7883 w 10000"/>
              <a:gd name="connsiteY231" fmla="*/ 930 h 9883"/>
              <a:gd name="connsiteX232" fmla="*/ 7885 w 10000"/>
              <a:gd name="connsiteY232" fmla="*/ 811 h 9883"/>
              <a:gd name="connsiteX233" fmla="*/ 7903 w 10000"/>
              <a:gd name="connsiteY233" fmla="*/ 698 h 9883"/>
              <a:gd name="connsiteX234" fmla="*/ 7934 w 10000"/>
              <a:gd name="connsiteY234" fmla="*/ 623 h 9883"/>
              <a:gd name="connsiteX235" fmla="*/ 7958 w 10000"/>
              <a:gd name="connsiteY235" fmla="*/ 576 h 9883"/>
              <a:gd name="connsiteX236" fmla="*/ 7992 w 10000"/>
              <a:gd name="connsiteY236" fmla="*/ 536 h 9883"/>
              <a:gd name="connsiteX237" fmla="*/ 8030 w 10000"/>
              <a:gd name="connsiteY237" fmla="*/ 500 h 9883"/>
              <a:gd name="connsiteX238" fmla="*/ 8050 w 10000"/>
              <a:gd name="connsiteY238" fmla="*/ 486 h 9883"/>
              <a:gd name="connsiteX239" fmla="*/ 8088 w 10000"/>
              <a:gd name="connsiteY239" fmla="*/ 466 h 9883"/>
              <a:gd name="connsiteX240" fmla="*/ 8159 w 10000"/>
              <a:gd name="connsiteY240" fmla="*/ 452 h 9883"/>
              <a:gd name="connsiteX241" fmla="*/ 8229 w 10000"/>
              <a:gd name="connsiteY241" fmla="*/ 461 h 9883"/>
              <a:gd name="connsiteX242" fmla="*/ 8301 w 10000"/>
              <a:gd name="connsiteY242" fmla="*/ 493 h 9883"/>
              <a:gd name="connsiteX243" fmla="*/ 8370 w 10000"/>
              <a:gd name="connsiteY243" fmla="*/ 542 h 9883"/>
              <a:gd name="connsiteX244" fmla="*/ 8433 w 10000"/>
              <a:gd name="connsiteY244" fmla="*/ 604 h 9883"/>
              <a:gd name="connsiteX245" fmla="*/ 8490 w 10000"/>
              <a:gd name="connsiteY245" fmla="*/ 676 h 9883"/>
              <a:gd name="connsiteX246" fmla="*/ 8538 w 10000"/>
              <a:gd name="connsiteY246" fmla="*/ 748 h 9883"/>
              <a:gd name="connsiteX247" fmla="*/ 8559 w 10000"/>
              <a:gd name="connsiteY247" fmla="*/ 785 h 9883"/>
              <a:gd name="connsiteX248" fmla="*/ 8645 w 10000"/>
              <a:gd name="connsiteY248" fmla="*/ 963 h 9883"/>
              <a:gd name="connsiteX249" fmla="*/ 8792 w 10000"/>
              <a:gd name="connsiteY249" fmla="*/ 1255 h 9883"/>
              <a:gd name="connsiteX250" fmla="*/ 8868 w 10000"/>
              <a:gd name="connsiteY250" fmla="*/ 1384 h 9883"/>
              <a:gd name="connsiteX251" fmla="*/ 8925 w 10000"/>
              <a:gd name="connsiteY251" fmla="*/ 1460 h 9883"/>
              <a:gd name="connsiteX252" fmla="*/ 8982 w 10000"/>
              <a:gd name="connsiteY252" fmla="*/ 1527 h 9883"/>
              <a:gd name="connsiteX253" fmla="*/ 9039 w 10000"/>
              <a:gd name="connsiteY253" fmla="*/ 1576 h 9883"/>
              <a:gd name="connsiteX254" fmla="*/ 9103 w 10000"/>
              <a:gd name="connsiteY254" fmla="*/ 1608 h 9883"/>
              <a:gd name="connsiteX255" fmla="*/ 9168 w 10000"/>
              <a:gd name="connsiteY255" fmla="*/ 1622 h 9883"/>
              <a:gd name="connsiteX256" fmla="*/ 9236 w 10000"/>
              <a:gd name="connsiteY256" fmla="*/ 1613 h 9883"/>
              <a:gd name="connsiteX257" fmla="*/ 9308 w 10000"/>
              <a:gd name="connsiteY257" fmla="*/ 1581 h 9883"/>
              <a:gd name="connsiteX258" fmla="*/ 9384 w 10000"/>
              <a:gd name="connsiteY258" fmla="*/ 1519 h 9883"/>
              <a:gd name="connsiteX259" fmla="*/ 9463 w 10000"/>
              <a:gd name="connsiteY259" fmla="*/ 1427 h 9883"/>
              <a:gd name="connsiteX260" fmla="*/ 9504 w 10000"/>
              <a:gd name="connsiteY260" fmla="*/ 1368 h 9883"/>
              <a:gd name="connsiteX261" fmla="*/ 9544 w 10000"/>
              <a:gd name="connsiteY261" fmla="*/ 1302 h 9883"/>
              <a:gd name="connsiteX262" fmla="*/ 9614 w 10000"/>
              <a:gd name="connsiteY262" fmla="*/ 1161 h 9883"/>
              <a:gd name="connsiteX263" fmla="*/ 9672 w 10000"/>
              <a:gd name="connsiteY263" fmla="*/ 1005 h 9883"/>
              <a:gd name="connsiteX264" fmla="*/ 9722 w 10000"/>
              <a:gd name="connsiteY264" fmla="*/ 845 h 9883"/>
              <a:gd name="connsiteX265" fmla="*/ 9743 w 10000"/>
              <a:gd name="connsiteY265" fmla="*/ 764 h 9883"/>
              <a:gd name="connsiteX266" fmla="*/ 9795 w 10000"/>
              <a:gd name="connsiteY266" fmla="*/ 570 h 9883"/>
              <a:gd name="connsiteX267" fmla="*/ 9884 w 10000"/>
              <a:gd name="connsiteY267" fmla="*/ 272 h 9883"/>
              <a:gd name="connsiteX268" fmla="*/ 9955 w 10000"/>
              <a:gd name="connsiteY268" fmla="*/ 86 h 9883"/>
              <a:gd name="connsiteX269" fmla="*/ 10000 w 10000"/>
              <a:gd name="connsiteY269" fmla="*/ 0 h 9883"/>
              <a:gd name="connsiteX0" fmla="*/ 317 w 10000"/>
              <a:gd name="connsiteY0" fmla="*/ 9868 h 9868"/>
              <a:gd name="connsiteX1" fmla="*/ 449 w 10000"/>
              <a:gd name="connsiteY1" fmla="*/ 9722 h 9868"/>
              <a:gd name="connsiteX2" fmla="*/ 569 w 10000"/>
              <a:gd name="connsiteY2" fmla="*/ 9560 h 9868"/>
              <a:gd name="connsiteX3" fmla="*/ 675 w 10000"/>
              <a:gd name="connsiteY3" fmla="*/ 9388 h 9868"/>
              <a:gd name="connsiteX4" fmla="*/ 769 w 10000"/>
              <a:gd name="connsiteY4" fmla="*/ 9197 h 9868"/>
              <a:gd name="connsiteX5" fmla="*/ 846 w 10000"/>
              <a:gd name="connsiteY5" fmla="*/ 8996 h 9868"/>
              <a:gd name="connsiteX6" fmla="*/ 905 w 10000"/>
              <a:gd name="connsiteY6" fmla="*/ 8778 h 9868"/>
              <a:gd name="connsiteX7" fmla="*/ 926 w 10000"/>
              <a:gd name="connsiteY7" fmla="*/ 8663 h 9868"/>
              <a:gd name="connsiteX8" fmla="*/ 942 w 10000"/>
              <a:gd name="connsiteY8" fmla="*/ 8570 h 9868"/>
              <a:gd name="connsiteX9" fmla="*/ 958 w 10000"/>
              <a:gd name="connsiteY9" fmla="*/ 8381 h 9868"/>
              <a:gd name="connsiteX10" fmla="*/ 961 w 10000"/>
              <a:gd name="connsiteY10" fmla="*/ 8197 h 9868"/>
              <a:gd name="connsiteX11" fmla="*/ 944 w 10000"/>
              <a:gd name="connsiteY11" fmla="*/ 8010 h 9868"/>
              <a:gd name="connsiteX12" fmla="*/ 912 w 10000"/>
              <a:gd name="connsiteY12" fmla="*/ 7830 h 9868"/>
              <a:gd name="connsiteX13" fmla="*/ 861 w 10000"/>
              <a:gd name="connsiteY13" fmla="*/ 7656 h 9868"/>
              <a:gd name="connsiteX14" fmla="*/ 795 w 10000"/>
              <a:gd name="connsiteY14" fmla="*/ 7496 h 9868"/>
              <a:gd name="connsiteX15" fmla="*/ 709 w 10000"/>
              <a:gd name="connsiteY15" fmla="*/ 7343 h 9868"/>
              <a:gd name="connsiteX16" fmla="*/ 657 w 10000"/>
              <a:gd name="connsiteY16" fmla="*/ 7272 h 9868"/>
              <a:gd name="connsiteX17" fmla="*/ 625 w 10000"/>
              <a:gd name="connsiteY17" fmla="*/ 7232 h 9868"/>
              <a:gd name="connsiteX18" fmla="*/ 557 w 10000"/>
              <a:gd name="connsiteY18" fmla="*/ 7167 h 9868"/>
              <a:gd name="connsiteX19" fmla="*/ 492 w 10000"/>
              <a:gd name="connsiteY19" fmla="*/ 7120 h 9868"/>
              <a:gd name="connsiteX20" fmla="*/ 427 w 10000"/>
              <a:gd name="connsiteY20" fmla="*/ 7091 h 9868"/>
              <a:gd name="connsiteX21" fmla="*/ 365 w 10000"/>
              <a:gd name="connsiteY21" fmla="*/ 7080 h 9868"/>
              <a:gd name="connsiteX22" fmla="*/ 304 w 10000"/>
              <a:gd name="connsiteY22" fmla="*/ 7085 h 9868"/>
              <a:gd name="connsiteX23" fmla="*/ 245 w 10000"/>
              <a:gd name="connsiteY23" fmla="*/ 7105 h 9868"/>
              <a:gd name="connsiteX24" fmla="*/ 191 w 10000"/>
              <a:gd name="connsiteY24" fmla="*/ 7139 h 9868"/>
              <a:gd name="connsiteX25" fmla="*/ 144 w 10000"/>
              <a:gd name="connsiteY25" fmla="*/ 7185 h 9868"/>
              <a:gd name="connsiteX26" fmla="*/ 101 w 10000"/>
              <a:gd name="connsiteY26" fmla="*/ 7247 h 9868"/>
              <a:gd name="connsiteX27" fmla="*/ 66 w 10000"/>
              <a:gd name="connsiteY27" fmla="*/ 7320 h 9868"/>
              <a:gd name="connsiteX28" fmla="*/ 35 w 10000"/>
              <a:gd name="connsiteY28" fmla="*/ 7402 h 9868"/>
              <a:gd name="connsiteX29" fmla="*/ 16 w 10000"/>
              <a:gd name="connsiteY29" fmla="*/ 7496 h 9868"/>
              <a:gd name="connsiteX30" fmla="*/ 3 w 10000"/>
              <a:gd name="connsiteY30" fmla="*/ 7593 h 9868"/>
              <a:gd name="connsiteX31" fmla="*/ 0 w 10000"/>
              <a:gd name="connsiteY31" fmla="*/ 7701 h 9868"/>
              <a:gd name="connsiteX32" fmla="*/ 7 w 10000"/>
              <a:gd name="connsiteY32" fmla="*/ 7813 h 9868"/>
              <a:gd name="connsiteX33" fmla="*/ 14 w 10000"/>
              <a:gd name="connsiteY33" fmla="*/ 7871 h 9868"/>
              <a:gd name="connsiteX34" fmla="*/ 29 w 10000"/>
              <a:gd name="connsiteY34" fmla="*/ 7971 h 9868"/>
              <a:gd name="connsiteX35" fmla="*/ 76 w 10000"/>
              <a:gd name="connsiteY35" fmla="*/ 8160 h 9868"/>
              <a:gd name="connsiteX36" fmla="*/ 138 w 10000"/>
              <a:gd name="connsiteY36" fmla="*/ 8344 h 9868"/>
              <a:gd name="connsiteX37" fmla="*/ 214 w 10000"/>
              <a:gd name="connsiteY37" fmla="*/ 8520 h 9868"/>
              <a:gd name="connsiteX38" fmla="*/ 304 w 10000"/>
              <a:gd name="connsiteY38" fmla="*/ 8684 h 9868"/>
              <a:gd name="connsiteX39" fmla="*/ 401 w 10000"/>
              <a:gd name="connsiteY39" fmla="*/ 8838 h 9868"/>
              <a:gd name="connsiteX40" fmla="*/ 510 w 10000"/>
              <a:gd name="connsiteY40" fmla="*/ 8984 h 9868"/>
              <a:gd name="connsiteX41" fmla="*/ 630 w 10000"/>
              <a:gd name="connsiteY41" fmla="*/ 9119 h 9868"/>
              <a:gd name="connsiteX42" fmla="*/ 754 w 10000"/>
              <a:gd name="connsiteY42" fmla="*/ 9243 h 9868"/>
              <a:gd name="connsiteX43" fmla="*/ 886 w 10000"/>
              <a:gd name="connsiteY43" fmla="*/ 9351 h 9868"/>
              <a:gd name="connsiteX44" fmla="*/ 1019 w 10000"/>
              <a:gd name="connsiteY44" fmla="*/ 9447 h 9868"/>
              <a:gd name="connsiteX45" fmla="*/ 1157 w 10000"/>
              <a:gd name="connsiteY45" fmla="*/ 9531 h 9868"/>
              <a:gd name="connsiteX46" fmla="*/ 1294 w 10000"/>
              <a:gd name="connsiteY46" fmla="*/ 9600 h 9868"/>
              <a:gd name="connsiteX47" fmla="*/ 1434 w 10000"/>
              <a:gd name="connsiteY47" fmla="*/ 9653 h 9868"/>
              <a:gd name="connsiteX48" fmla="*/ 1571 w 10000"/>
              <a:gd name="connsiteY48" fmla="*/ 9688 h 9868"/>
              <a:gd name="connsiteX49" fmla="*/ 1705 w 10000"/>
              <a:gd name="connsiteY49" fmla="*/ 9711 h 9868"/>
              <a:gd name="connsiteX50" fmla="*/ 1769 w 10000"/>
              <a:gd name="connsiteY50" fmla="*/ 9712 h 9868"/>
              <a:gd name="connsiteX51" fmla="*/ 1844 w 10000"/>
              <a:gd name="connsiteY51" fmla="*/ 9711 h 9868"/>
              <a:gd name="connsiteX52" fmla="*/ 1992 w 10000"/>
              <a:gd name="connsiteY52" fmla="*/ 9687 h 9868"/>
              <a:gd name="connsiteX53" fmla="*/ 2129 w 10000"/>
              <a:gd name="connsiteY53" fmla="*/ 9637 h 9868"/>
              <a:gd name="connsiteX54" fmla="*/ 2263 w 10000"/>
              <a:gd name="connsiteY54" fmla="*/ 9560 h 9868"/>
              <a:gd name="connsiteX55" fmla="*/ 2382 w 10000"/>
              <a:gd name="connsiteY55" fmla="*/ 9460 h 9868"/>
              <a:gd name="connsiteX56" fmla="*/ 2491 w 10000"/>
              <a:gd name="connsiteY56" fmla="*/ 9329 h 9868"/>
              <a:gd name="connsiteX57" fmla="*/ 2561 w 10000"/>
              <a:gd name="connsiteY57" fmla="*/ 9218 h 9868"/>
              <a:gd name="connsiteX58" fmla="*/ 2602 w 10000"/>
              <a:gd name="connsiteY58" fmla="*/ 9134 h 9868"/>
              <a:gd name="connsiteX59" fmla="*/ 2639 w 10000"/>
              <a:gd name="connsiteY59" fmla="*/ 9044 h 9868"/>
              <a:gd name="connsiteX60" fmla="*/ 2674 w 10000"/>
              <a:gd name="connsiteY60" fmla="*/ 8948 h 9868"/>
              <a:gd name="connsiteX61" fmla="*/ 2687 w 10000"/>
              <a:gd name="connsiteY61" fmla="*/ 8896 h 9868"/>
              <a:gd name="connsiteX62" fmla="*/ 2706 w 10000"/>
              <a:gd name="connsiteY62" fmla="*/ 8815 h 9868"/>
              <a:gd name="connsiteX63" fmla="*/ 2736 w 10000"/>
              <a:gd name="connsiteY63" fmla="*/ 8654 h 9868"/>
              <a:gd name="connsiteX64" fmla="*/ 2750 w 10000"/>
              <a:gd name="connsiteY64" fmla="*/ 8505 h 9868"/>
              <a:gd name="connsiteX65" fmla="*/ 2754 w 10000"/>
              <a:gd name="connsiteY65" fmla="*/ 8358 h 9868"/>
              <a:gd name="connsiteX66" fmla="*/ 2746 w 10000"/>
              <a:gd name="connsiteY66" fmla="*/ 8219 h 9868"/>
              <a:gd name="connsiteX67" fmla="*/ 2727 w 10000"/>
              <a:gd name="connsiteY67" fmla="*/ 8083 h 9868"/>
              <a:gd name="connsiteX68" fmla="*/ 2700 w 10000"/>
              <a:gd name="connsiteY68" fmla="*/ 7948 h 9868"/>
              <a:gd name="connsiteX69" fmla="*/ 2665 w 10000"/>
              <a:gd name="connsiteY69" fmla="*/ 7819 h 9868"/>
              <a:gd name="connsiteX70" fmla="*/ 2600 w 10000"/>
              <a:gd name="connsiteY70" fmla="*/ 7629 h 9868"/>
              <a:gd name="connsiteX71" fmla="*/ 2496 w 10000"/>
              <a:gd name="connsiteY71" fmla="*/ 7379 h 9868"/>
              <a:gd name="connsiteX72" fmla="*/ 2319 w 10000"/>
              <a:gd name="connsiteY72" fmla="*/ 7010 h 9868"/>
              <a:gd name="connsiteX73" fmla="*/ 2199 w 10000"/>
              <a:gd name="connsiteY73" fmla="*/ 6751 h 9868"/>
              <a:gd name="connsiteX74" fmla="*/ 2032 w 10000"/>
              <a:gd name="connsiteY74" fmla="*/ 6402 h 9868"/>
              <a:gd name="connsiteX75" fmla="*/ 1728 w 10000"/>
              <a:gd name="connsiteY75" fmla="*/ 5764 h 9868"/>
              <a:gd name="connsiteX76" fmla="*/ 1579 w 10000"/>
              <a:gd name="connsiteY76" fmla="*/ 5419 h 9868"/>
              <a:gd name="connsiteX77" fmla="*/ 1484 w 10000"/>
              <a:gd name="connsiteY77" fmla="*/ 5183 h 9868"/>
              <a:gd name="connsiteX78" fmla="*/ 1399 w 10000"/>
              <a:gd name="connsiteY78" fmla="*/ 4944 h 9868"/>
              <a:gd name="connsiteX79" fmla="*/ 1327 w 10000"/>
              <a:gd name="connsiteY79" fmla="*/ 4703 h 9868"/>
              <a:gd name="connsiteX80" fmla="*/ 1272 w 10000"/>
              <a:gd name="connsiteY80" fmla="*/ 4460 h 9868"/>
              <a:gd name="connsiteX81" fmla="*/ 1232 w 10000"/>
              <a:gd name="connsiteY81" fmla="*/ 4222 h 9868"/>
              <a:gd name="connsiteX82" fmla="*/ 1213 w 10000"/>
              <a:gd name="connsiteY82" fmla="*/ 3987 h 9868"/>
              <a:gd name="connsiteX83" fmla="*/ 1216 w 10000"/>
              <a:gd name="connsiteY83" fmla="*/ 3813 h 9868"/>
              <a:gd name="connsiteX84" fmla="*/ 1225 w 10000"/>
              <a:gd name="connsiteY84" fmla="*/ 3702 h 9868"/>
              <a:gd name="connsiteX85" fmla="*/ 1241 w 10000"/>
              <a:gd name="connsiteY85" fmla="*/ 3590 h 9868"/>
              <a:gd name="connsiteX86" fmla="*/ 1267 w 10000"/>
              <a:gd name="connsiteY86" fmla="*/ 3482 h 9868"/>
              <a:gd name="connsiteX87" fmla="*/ 1296 w 10000"/>
              <a:gd name="connsiteY87" fmla="*/ 3375 h 9868"/>
              <a:gd name="connsiteX88" fmla="*/ 1337 w 10000"/>
              <a:gd name="connsiteY88" fmla="*/ 3271 h 9868"/>
              <a:gd name="connsiteX89" fmla="*/ 1359 w 10000"/>
              <a:gd name="connsiteY89" fmla="*/ 3222 h 9868"/>
              <a:gd name="connsiteX90" fmla="*/ 1392 w 10000"/>
              <a:gd name="connsiteY90" fmla="*/ 3150 h 9868"/>
              <a:gd name="connsiteX91" fmla="*/ 1470 w 10000"/>
              <a:gd name="connsiteY91" fmla="*/ 3029 h 9868"/>
              <a:gd name="connsiteX92" fmla="*/ 1560 w 10000"/>
              <a:gd name="connsiteY92" fmla="*/ 2922 h 9868"/>
              <a:gd name="connsiteX93" fmla="*/ 1657 w 10000"/>
              <a:gd name="connsiteY93" fmla="*/ 2835 h 9868"/>
              <a:gd name="connsiteX94" fmla="*/ 1762 w 10000"/>
              <a:gd name="connsiteY94" fmla="*/ 2762 h 9868"/>
              <a:gd name="connsiteX95" fmla="*/ 1874 w 10000"/>
              <a:gd name="connsiteY95" fmla="*/ 2703 h 9868"/>
              <a:gd name="connsiteX96" fmla="*/ 1992 w 10000"/>
              <a:gd name="connsiteY96" fmla="*/ 2662 h 9868"/>
              <a:gd name="connsiteX97" fmla="*/ 2110 w 10000"/>
              <a:gd name="connsiteY97" fmla="*/ 2633 h 9868"/>
              <a:gd name="connsiteX98" fmla="*/ 2234 w 10000"/>
              <a:gd name="connsiteY98" fmla="*/ 2616 h 9868"/>
              <a:gd name="connsiteX99" fmla="*/ 2359 w 10000"/>
              <a:gd name="connsiteY99" fmla="*/ 2611 h 9868"/>
              <a:gd name="connsiteX100" fmla="*/ 2485 w 10000"/>
              <a:gd name="connsiteY100" fmla="*/ 2617 h 9868"/>
              <a:gd name="connsiteX101" fmla="*/ 2607 w 10000"/>
              <a:gd name="connsiteY101" fmla="*/ 2635 h 9868"/>
              <a:gd name="connsiteX102" fmla="*/ 2727 w 10000"/>
              <a:gd name="connsiteY102" fmla="*/ 2662 h 9868"/>
              <a:gd name="connsiteX103" fmla="*/ 2844 w 10000"/>
              <a:gd name="connsiteY103" fmla="*/ 2697 h 9868"/>
              <a:gd name="connsiteX104" fmla="*/ 2957 w 10000"/>
              <a:gd name="connsiteY104" fmla="*/ 2740 h 9868"/>
              <a:gd name="connsiteX105" fmla="*/ 3061 w 10000"/>
              <a:gd name="connsiteY105" fmla="*/ 2793 h 9868"/>
              <a:gd name="connsiteX106" fmla="*/ 3113 w 10000"/>
              <a:gd name="connsiteY106" fmla="*/ 2821 h 9868"/>
              <a:gd name="connsiteX107" fmla="*/ 3168 w 10000"/>
              <a:gd name="connsiteY107" fmla="*/ 2855 h 9868"/>
              <a:gd name="connsiteX108" fmla="*/ 3282 w 10000"/>
              <a:gd name="connsiteY108" fmla="*/ 2933 h 9868"/>
              <a:gd name="connsiteX109" fmla="*/ 3389 w 10000"/>
              <a:gd name="connsiteY109" fmla="*/ 3019 h 9868"/>
              <a:gd name="connsiteX110" fmla="*/ 3495 w 10000"/>
              <a:gd name="connsiteY110" fmla="*/ 3111 h 9868"/>
              <a:gd name="connsiteX111" fmla="*/ 3648 w 10000"/>
              <a:gd name="connsiteY111" fmla="*/ 3267 h 9868"/>
              <a:gd name="connsiteX112" fmla="*/ 3842 w 10000"/>
              <a:gd name="connsiteY112" fmla="*/ 3498 h 9868"/>
              <a:gd name="connsiteX113" fmla="*/ 4016 w 10000"/>
              <a:gd name="connsiteY113" fmla="*/ 3753 h 9868"/>
              <a:gd name="connsiteX114" fmla="*/ 4176 w 10000"/>
              <a:gd name="connsiteY114" fmla="*/ 4029 h 9868"/>
              <a:gd name="connsiteX115" fmla="*/ 4321 w 10000"/>
              <a:gd name="connsiteY115" fmla="*/ 4322 h 9868"/>
              <a:gd name="connsiteX116" fmla="*/ 4442 w 10000"/>
              <a:gd name="connsiteY116" fmla="*/ 4626 h 9868"/>
              <a:gd name="connsiteX117" fmla="*/ 4494 w 10000"/>
              <a:gd name="connsiteY117" fmla="*/ 4786 h 9868"/>
              <a:gd name="connsiteX118" fmla="*/ 4534 w 10000"/>
              <a:gd name="connsiteY118" fmla="*/ 4902 h 9868"/>
              <a:gd name="connsiteX119" fmla="*/ 4599 w 10000"/>
              <a:gd name="connsiteY119" fmla="*/ 5144 h 9868"/>
              <a:gd name="connsiteX120" fmla="*/ 4653 w 10000"/>
              <a:gd name="connsiteY120" fmla="*/ 5387 h 9868"/>
              <a:gd name="connsiteX121" fmla="*/ 4697 w 10000"/>
              <a:gd name="connsiteY121" fmla="*/ 5633 h 9868"/>
              <a:gd name="connsiteX122" fmla="*/ 4756 w 10000"/>
              <a:gd name="connsiteY122" fmla="*/ 6007 h 9868"/>
              <a:gd name="connsiteX123" fmla="*/ 4829 w 10000"/>
              <a:gd name="connsiteY123" fmla="*/ 6505 h 9868"/>
              <a:gd name="connsiteX124" fmla="*/ 4888 w 10000"/>
              <a:gd name="connsiteY124" fmla="*/ 6874 h 9868"/>
              <a:gd name="connsiteX125" fmla="*/ 4933 w 10000"/>
              <a:gd name="connsiteY125" fmla="*/ 7118 h 9868"/>
              <a:gd name="connsiteX126" fmla="*/ 4988 w 10000"/>
              <a:gd name="connsiteY126" fmla="*/ 7355 h 9868"/>
              <a:gd name="connsiteX127" fmla="*/ 5052 w 10000"/>
              <a:gd name="connsiteY127" fmla="*/ 7590 h 9868"/>
              <a:gd name="connsiteX128" fmla="*/ 5128 w 10000"/>
              <a:gd name="connsiteY128" fmla="*/ 7818 h 9868"/>
              <a:gd name="connsiteX129" fmla="*/ 5218 w 10000"/>
              <a:gd name="connsiteY129" fmla="*/ 8036 h 9868"/>
              <a:gd name="connsiteX130" fmla="*/ 5328 w 10000"/>
              <a:gd name="connsiteY130" fmla="*/ 8249 h 9868"/>
              <a:gd name="connsiteX131" fmla="*/ 5455 w 10000"/>
              <a:gd name="connsiteY131" fmla="*/ 8450 h 9868"/>
              <a:gd name="connsiteX132" fmla="*/ 5527 w 10000"/>
              <a:gd name="connsiteY132" fmla="*/ 8547 h 9868"/>
              <a:gd name="connsiteX133" fmla="*/ 5558 w 10000"/>
              <a:gd name="connsiteY133" fmla="*/ 8587 h 9868"/>
              <a:gd name="connsiteX134" fmla="*/ 5626 w 10000"/>
              <a:gd name="connsiteY134" fmla="*/ 8659 h 9868"/>
              <a:gd name="connsiteX135" fmla="*/ 5693 w 10000"/>
              <a:gd name="connsiteY135" fmla="*/ 8722 h 9868"/>
              <a:gd name="connsiteX136" fmla="*/ 5762 w 10000"/>
              <a:gd name="connsiteY136" fmla="*/ 8777 h 9868"/>
              <a:gd name="connsiteX137" fmla="*/ 5830 w 10000"/>
              <a:gd name="connsiteY137" fmla="*/ 8818 h 9868"/>
              <a:gd name="connsiteX138" fmla="*/ 5901 w 10000"/>
              <a:gd name="connsiteY138" fmla="*/ 8849 h 9868"/>
              <a:gd name="connsiteX139" fmla="*/ 5971 w 10000"/>
              <a:gd name="connsiteY139" fmla="*/ 8872 h 9868"/>
              <a:gd name="connsiteX140" fmla="*/ 6043 w 10000"/>
              <a:gd name="connsiteY140" fmla="*/ 8885 h 9868"/>
              <a:gd name="connsiteX141" fmla="*/ 6114 w 10000"/>
              <a:gd name="connsiteY141" fmla="*/ 8885 h 9868"/>
              <a:gd name="connsiteX142" fmla="*/ 6185 w 10000"/>
              <a:gd name="connsiteY142" fmla="*/ 8876 h 9868"/>
              <a:gd name="connsiteX143" fmla="*/ 6256 w 10000"/>
              <a:gd name="connsiteY143" fmla="*/ 8855 h 9868"/>
              <a:gd name="connsiteX144" fmla="*/ 6326 w 10000"/>
              <a:gd name="connsiteY144" fmla="*/ 8826 h 9868"/>
              <a:gd name="connsiteX145" fmla="*/ 6397 w 10000"/>
              <a:gd name="connsiteY145" fmla="*/ 8789 h 9868"/>
              <a:gd name="connsiteX146" fmla="*/ 6466 w 10000"/>
              <a:gd name="connsiteY146" fmla="*/ 8736 h 9868"/>
              <a:gd name="connsiteX147" fmla="*/ 6535 w 10000"/>
              <a:gd name="connsiteY147" fmla="*/ 8677 h 9868"/>
              <a:gd name="connsiteX148" fmla="*/ 6603 w 10000"/>
              <a:gd name="connsiteY148" fmla="*/ 8606 h 9868"/>
              <a:gd name="connsiteX149" fmla="*/ 6637 w 10000"/>
              <a:gd name="connsiteY149" fmla="*/ 8566 h 9868"/>
              <a:gd name="connsiteX150" fmla="*/ 6667 w 10000"/>
              <a:gd name="connsiteY150" fmla="*/ 8530 h 9868"/>
              <a:gd name="connsiteX151" fmla="*/ 6721 w 10000"/>
              <a:gd name="connsiteY151" fmla="*/ 8453 h 9868"/>
              <a:gd name="connsiteX152" fmla="*/ 6766 w 10000"/>
              <a:gd name="connsiteY152" fmla="*/ 8370 h 9868"/>
              <a:gd name="connsiteX153" fmla="*/ 6805 w 10000"/>
              <a:gd name="connsiteY153" fmla="*/ 8285 h 9868"/>
              <a:gd name="connsiteX154" fmla="*/ 6853 w 10000"/>
              <a:gd name="connsiteY154" fmla="*/ 8152 h 9868"/>
              <a:gd name="connsiteX155" fmla="*/ 6901 w 10000"/>
              <a:gd name="connsiteY155" fmla="*/ 7965 h 9868"/>
              <a:gd name="connsiteX156" fmla="*/ 6931 w 10000"/>
              <a:gd name="connsiteY156" fmla="*/ 7771 h 9868"/>
              <a:gd name="connsiteX157" fmla="*/ 6950 w 10000"/>
              <a:gd name="connsiteY157" fmla="*/ 7569 h 9868"/>
              <a:gd name="connsiteX158" fmla="*/ 6966 w 10000"/>
              <a:gd name="connsiteY158" fmla="*/ 7261 h 9868"/>
              <a:gd name="connsiteX159" fmla="*/ 6974 w 10000"/>
              <a:gd name="connsiteY159" fmla="*/ 7056 h 9868"/>
              <a:gd name="connsiteX160" fmla="*/ 6987 w 10000"/>
              <a:gd name="connsiteY160" fmla="*/ 6778 h 9868"/>
              <a:gd name="connsiteX161" fmla="*/ 7001 w 10000"/>
              <a:gd name="connsiteY161" fmla="*/ 6221 h 9868"/>
              <a:gd name="connsiteX162" fmla="*/ 7001 w 10000"/>
              <a:gd name="connsiteY162" fmla="*/ 5661 h 9868"/>
              <a:gd name="connsiteX163" fmla="*/ 6990 w 10000"/>
              <a:gd name="connsiteY163" fmla="*/ 5105 h 9868"/>
              <a:gd name="connsiteX164" fmla="*/ 6981 w 10000"/>
              <a:gd name="connsiteY164" fmla="*/ 4826 h 9868"/>
              <a:gd name="connsiteX165" fmla="*/ 6978 w 10000"/>
              <a:gd name="connsiteY165" fmla="*/ 4762 h 9868"/>
              <a:gd name="connsiteX166" fmla="*/ 6965 w 10000"/>
              <a:gd name="connsiteY166" fmla="*/ 4626 h 9868"/>
              <a:gd name="connsiteX167" fmla="*/ 6946 w 10000"/>
              <a:gd name="connsiteY167" fmla="*/ 4497 h 9868"/>
              <a:gd name="connsiteX168" fmla="*/ 6916 w 10000"/>
              <a:gd name="connsiteY168" fmla="*/ 4371 h 9868"/>
              <a:gd name="connsiteX169" fmla="*/ 6885 w 10000"/>
              <a:gd name="connsiteY169" fmla="*/ 4249 h 9868"/>
              <a:gd name="connsiteX170" fmla="*/ 6844 w 10000"/>
              <a:gd name="connsiteY170" fmla="*/ 4131 h 9868"/>
              <a:gd name="connsiteX171" fmla="*/ 6796 w 10000"/>
              <a:gd name="connsiteY171" fmla="*/ 4017 h 9868"/>
              <a:gd name="connsiteX172" fmla="*/ 6744 w 10000"/>
              <a:gd name="connsiteY172" fmla="*/ 3911 h 9868"/>
              <a:gd name="connsiteX173" fmla="*/ 6684 w 10000"/>
              <a:gd name="connsiteY173" fmla="*/ 3813 h 9868"/>
              <a:gd name="connsiteX174" fmla="*/ 6619 w 10000"/>
              <a:gd name="connsiteY174" fmla="*/ 3724 h 9868"/>
              <a:gd name="connsiteX175" fmla="*/ 6547 w 10000"/>
              <a:gd name="connsiteY175" fmla="*/ 3643 h 9868"/>
              <a:gd name="connsiteX176" fmla="*/ 6470 w 10000"/>
              <a:gd name="connsiteY176" fmla="*/ 3570 h 9868"/>
              <a:gd name="connsiteX177" fmla="*/ 6390 w 10000"/>
              <a:gd name="connsiteY177" fmla="*/ 3510 h 9868"/>
              <a:gd name="connsiteX178" fmla="*/ 6304 w 10000"/>
              <a:gd name="connsiteY178" fmla="*/ 3457 h 9868"/>
              <a:gd name="connsiteX179" fmla="*/ 6212 w 10000"/>
              <a:gd name="connsiteY179" fmla="*/ 3421 h 9868"/>
              <a:gd name="connsiteX180" fmla="*/ 6115 w 10000"/>
              <a:gd name="connsiteY180" fmla="*/ 3398 h 9868"/>
              <a:gd name="connsiteX181" fmla="*/ 6064 w 10000"/>
              <a:gd name="connsiteY181" fmla="*/ 3393 h 9868"/>
              <a:gd name="connsiteX182" fmla="*/ 6039 w 10000"/>
              <a:gd name="connsiteY182" fmla="*/ 3392 h 9868"/>
              <a:gd name="connsiteX183" fmla="*/ 5986 w 10000"/>
              <a:gd name="connsiteY183" fmla="*/ 3397 h 9868"/>
              <a:gd name="connsiteX184" fmla="*/ 5934 w 10000"/>
              <a:gd name="connsiteY184" fmla="*/ 3411 h 9868"/>
              <a:gd name="connsiteX185" fmla="*/ 5884 w 10000"/>
              <a:gd name="connsiteY185" fmla="*/ 3437 h 9868"/>
              <a:gd name="connsiteX186" fmla="*/ 5837 w 10000"/>
              <a:gd name="connsiteY186" fmla="*/ 3474 h 9868"/>
              <a:gd name="connsiteX187" fmla="*/ 5796 w 10000"/>
              <a:gd name="connsiteY187" fmla="*/ 3519 h 9868"/>
              <a:gd name="connsiteX188" fmla="*/ 5763 w 10000"/>
              <a:gd name="connsiteY188" fmla="*/ 3573 h 9868"/>
              <a:gd name="connsiteX189" fmla="*/ 5738 w 10000"/>
              <a:gd name="connsiteY189" fmla="*/ 3635 h 9868"/>
              <a:gd name="connsiteX190" fmla="*/ 5729 w 10000"/>
              <a:gd name="connsiteY190" fmla="*/ 3668 h 9868"/>
              <a:gd name="connsiteX191" fmla="*/ 5725 w 10000"/>
              <a:gd name="connsiteY191" fmla="*/ 3696 h 9868"/>
              <a:gd name="connsiteX192" fmla="*/ 5719 w 10000"/>
              <a:gd name="connsiteY192" fmla="*/ 3750 h 9868"/>
              <a:gd name="connsiteX193" fmla="*/ 5724 w 10000"/>
              <a:gd name="connsiteY193" fmla="*/ 3833 h 9868"/>
              <a:gd name="connsiteX194" fmla="*/ 5745 w 10000"/>
              <a:gd name="connsiteY194" fmla="*/ 3942 h 9868"/>
              <a:gd name="connsiteX195" fmla="*/ 5786 w 10000"/>
              <a:gd name="connsiteY195" fmla="*/ 4038 h 9868"/>
              <a:gd name="connsiteX196" fmla="*/ 5811 w 10000"/>
              <a:gd name="connsiteY196" fmla="*/ 4082 h 9868"/>
              <a:gd name="connsiteX197" fmla="*/ 5860 w 10000"/>
              <a:gd name="connsiteY197" fmla="*/ 4156 h 9868"/>
              <a:gd name="connsiteX198" fmla="*/ 5960 w 10000"/>
              <a:gd name="connsiteY198" fmla="*/ 4279 h 9868"/>
              <a:gd name="connsiteX199" fmla="*/ 6061 w 10000"/>
              <a:gd name="connsiteY199" fmla="*/ 4380 h 9868"/>
              <a:gd name="connsiteX200" fmla="*/ 6167 w 10000"/>
              <a:gd name="connsiteY200" fmla="*/ 4460 h 9868"/>
              <a:gd name="connsiteX201" fmla="*/ 6272 w 10000"/>
              <a:gd name="connsiteY201" fmla="*/ 4513 h 9868"/>
              <a:gd name="connsiteX202" fmla="*/ 6380 w 10000"/>
              <a:gd name="connsiteY202" fmla="*/ 4547 h 9868"/>
              <a:gd name="connsiteX203" fmla="*/ 6488 w 10000"/>
              <a:gd name="connsiteY203" fmla="*/ 4560 h 9868"/>
              <a:gd name="connsiteX204" fmla="*/ 6596 w 10000"/>
              <a:gd name="connsiteY204" fmla="*/ 4550 h 9868"/>
              <a:gd name="connsiteX205" fmla="*/ 6703 w 10000"/>
              <a:gd name="connsiteY205" fmla="*/ 4525 h 9868"/>
              <a:gd name="connsiteX206" fmla="*/ 6810 w 10000"/>
              <a:gd name="connsiteY206" fmla="*/ 4478 h 9868"/>
              <a:gd name="connsiteX207" fmla="*/ 6915 w 10000"/>
              <a:gd name="connsiteY207" fmla="*/ 4421 h 9868"/>
              <a:gd name="connsiteX208" fmla="*/ 7018 w 10000"/>
              <a:gd name="connsiteY208" fmla="*/ 4342 h 9868"/>
              <a:gd name="connsiteX209" fmla="*/ 7116 w 10000"/>
              <a:gd name="connsiteY209" fmla="*/ 4250 h 9868"/>
              <a:gd name="connsiteX210" fmla="*/ 7213 w 10000"/>
              <a:gd name="connsiteY210" fmla="*/ 4144 h 9868"/>
              <a:gd name="connsiteX211" fmla="*/ 7306 w 10000"/>
              <a:gd name="connsiteY211" fmla="*/ 4027 h 9868"/>
              <a:gd name="connsiteX212" fmla="*/ 7391 w 10000"/>
              <a:gd name="connsiteY212" fmla="*/ 3896 h 9868"/>
              <a:gd name="connsiteX213" fmla="*/ 7433 w 10000"/>
              <a:gd name="connsiteY213" fmla="*/ 3827 h 9868"/>
              <a:gd name="connsiteX214" fmla="*/ 7506 w 10000"/>
              <a:gd name="connsiteY214" fmla="*/ 3697 h 9868"/>
              <a:gd name="connsiteX215" fmla="*/ 7640 w 10000"/>
              <a:gd name="connsiteY215" fmla="*/ 3424 h 9868"/>
              <a:gd name="connsiteX216" fmla="*/ 7754 w 10000"/>
              <a:gd name="connsiteY216" fmla="*/ 3132 h 9868"/>
              <a:gd name="connsiteX217" fmla="*/ 7825 w 10000"/>
              <a:gd name="connsiteY217" fmla="*/ 2904 h 9868"/>
              <a:gd name="connsiteX218" fmla="*/ 7868 w 10000"/>
              <a:gd name="connsiteY218" fmla="*/ 2749 h 9868"/>
              <a:gd name="connsiteX219" fmla="*/ 7900 w 10000"/>
              <a:gd name="connsiteY219" fmla="*/ 2591 h 9868"/>
              <a:gd name="connsiteX220" fmla="*/ 7931 w 10000"/>
              <a:gd name="connsiteY220" fmla="*/ 2428 h 9868"/>
              <a:gd name="connsiteX221" fmla="*/ 7952 w 10000"/>
              <a:gd name="connsiteY221" fmla="*/ 2269 h 9868"/>
              <a:gd name="connsiteX222" fmla="*/ 7965 w 10000"/>
              <a:gd name="connsiteY222" fmla="*/ 2105 h 9868"/>
              <a:gd name="connsiteX223" fmla="*/ 7973 w 10000"/>
              <a:gd name="connsiteY223" fmla="*/ 1941 h 9868"/>
              <a:gd name="connsiteX224" fmla="*/ 7971 w 10000"/>
              <a:gd name="connsiteY224" fmla="*/ 1776 h 9868"/>
              <a:gd name="connsiteX225" fmla="*/ 7963 w 10000"/>
              <a:gd name="connsiteY225" fmla="*/ 1610 h 9868"/>
              <a:gd name="connsiteX226" fmla="*/ 7949 w 10000"/>
              <a:gd name="connsiteY226" fmla="*/ 1446 h 9868"/>
              <a:gd name="connsiteX227" fmla="*/ 7937 w 10000"/>
              <a:gd name="connsiteY227" fmla="*/ 1364 h 9868"/>
              <a:gd name="connsiteX228" fmla="*/ 7916 w 10000"/>
              <a:gd name="connsiteY228" fmla="*/ 1252 h 9868"/>
              <a:gd name="connsiteX229" fmla="*/ 7892 w 10000"/>
              <a:gd name="connsiteY229" fmla="*/ 1067 h 9868"/>
              <a:gd name="connsiteX230" fmla="*/ 7883 w 10000"/>
              <a:gd name="connsiteY230" fmla="*/ 941 h 9868"/>
              <a:gd name="connsiteX231" fmla="*/ 7885 w 10000"/>
              <a:gd name="connsiteY231" fmla="*/ 821 h 9868"/>
              <a:gd name="connsiteX232" fmla="*/ 7903 w 10000"/>
              <a:gd name="connsiteY232" fmla="*/ 706 h 9868"/>
              <a:gd name="connsiteX233" fmla="*/ 7934 w 10000"/>
              <a:gd name="connsiteY233" fmla="*/ 630 h 9868"/>
              <a:gd name="connsiteX234" fmla="*/ 7958 w 10000"/>
              <a:gd name="connsiteY234" fmla="*/ 583 h 9868"/>
              <a:gd name="connsiteX235" fmla="*/ 7992 w 10000"/>
              <a:gd name="connsiteY235" fmla="*/ 542 h 9868"/>
              <a:gd name="connsiteX236" fmla="*/ 8030 w 10000"/>
              <a:gd name="connsiteY236" fmla="*/ 506 h 9868"/>
              <a:gd name="connsiteX237" fmla="*/ 8050 w 10000"/>
              <a:gd name="connsiteY237" fmla="*/ 492 h 9868"/>
              <a:gd name="connsiteX238" fmla="*/ 8088 w 10000"/>
              <a:gd name="connsiteY238" fmla="*/ 472 h 9868"/>
              <a:gd name="connsiteX239" fmla="*/ 8159 w 10000"/>
              <a:gd name="connsiteY239" fmla="*/ 457 h 9868"/>
              <a:gd name="connsiteX240" fmla="*/ 8229 w 10000"/>
              <a:gd name="connsiteY240" fmla="*/ 466 h 9868"/>
              <a:gd name="connsiteX241" fmla="*/ 8301 w 10000"/>
              <a:gd name="connsiteY241" fmla="*/ 499 h 9868"/>
              <a:gd name="connsiteX242" fmla="*/ 8370 w 10000"/>
              <a:gd name="connsiteY242" fmla="*/ 548 h 9868"/>
              <a:gd name="connsiteX243" fmla="*/ 8433 w 10000"/>
              <a:gd name="connsiteY243" fmla="*/ 611 h 9868"/>
              <a:gd name="connsiteX244" fmla="*/ 8490 w 10000"/>
              <a:gd name="connsiteY244" fmla="*/ 684 h 9868"/>
              <a:gd name="connsiteX245" fmla="*/ 8538 w 10000"/>
              <a:gd name="connsiteY245" fmla="*/ 757 h 9868"/>
              <a:gd name="connsiteX246" fmla="*/ 8559 w 10000"/>
              <a:gd name="connsiteY246" fmla="*/ 794 h 9868"/>
              <a:gd name="connsiteX247" fmla="*/ 8645 w 10000"/>
              <a:gd name="connsiteY247" fmla="*/ 974 h 9868"/>
              <a:gd name="connsiteX248" fmla="*/ 8792 w 10000"/>
              <a:gd name="connsiteY248" fmla="*/ 1270 h 9868"/>
              <a:gd name="connsiteX249" fmla="*/ 8868 w 10000"/>
              <a:gd name="connsiteY249" fmla="*/ 1400 h 9868"/>
              <a:gd name="connsiteX250" fmla="*/ 8925 w 10000"/>
              <a:gd name="connsiteY250" fmla="*/ 1477 h 9868"/>
              <a:gd name="connsiteX251" fmla="*/ 8982 w 10000"/>
              <a:gd name="connsiteY251" fmla="*/ 1545 h 9868"/>
              <a:gd name="connsiteX252" fmla="*/ 9039 w 10000"/>
              <a:gd name="connsiteY252" fmla="*/ 1595 h 9868"/>
              <a:gd name="connsiteX253" fmla="*/ 9103 w 10000"/>
              <a:gd name="connsiteY253" fmla="*/ 1627 h 9868"/>
              <a:gd name="connsiteX254" fmla="*/ 9168 w 10000"/>
              <a:gd name="connsiteY254" fmla="*/ 1641 h 9868"/>
              <a:gd name="connsiteX255" fmla="*/ 9236 w 10000"/>
              <a:gd name="connsiteY255" fmla="*/ 1632 h 9868"/>
              <a:gd name="connsiteX256" fmla="*/ 9308 w 10000"/>
              <a:gd name="connsiteY256" fmla="*/ 1600 h 9868"/>
              <a:gd name="connsiteX257" fmla="*/ 9384 w 10000"/>
              <a:gd name="connsiteY257" fmla="*/ 1537 h 9868"/>
              <a:gd name="connsiteX258" fmla="*/ 9463 w 10000"/>
              <a:gd name="connsiteY258" fmla="*/ 1444 h 9868"/>
              <a:gd name="connsiteX259" fmla="*/ 9504 w 10000"/>
              <a:gd name="connsiteY259" fmla="*/ 1384 h 9868"/>
              <a:gd name="connsiteX260" fmla="*/ 9544 w 10000"/>
              <a:gd name="connsiteY260" fmla="*/ 1317 h 9868"/>
              <a:gd name="connsiteX261" fmla="*/ 9614 w 10000"/>
              <a:gd name="connsiteY261" fmla="*/ 1175 h 9868"/>
              <a:gd name="connsiteX262" fmla="*/ 9672 w 10000"/>
              <a:gd name="connsiteY262" fmla="*/ 1017 h 9868"/>
              <a:gd name="connsiteX263" fmla="*/ 9722 w 10000"/>
              <a:gd name="connsiteY263" fmla="*/ 855 h 9868"/>
              <a:gd name="connsiteX264" fmla="*/ 9743 w 10000"/>
              <a:gd name="connsiteY264" fmla="*/ 773 h 9868"/>
              <a:gd name="connsiteX265" fmla="*/ 9795 w 10000"/>
              <a:gd name="connsiteY265" fmla="*/ 577 h 9868"/>
              <a:gd name="connsiteX266" fmla="*/ 9884 w 10000"/>
              <a:gd name="connsiteY266" fmla="*/ 275 h 9868"/>
              <a:gd name="connsiteX267" fmla="*/ 9955 w 10000"/>
              <a:gd name="connsiteY267" fmla="*/ 87 h 9868"/>
              <a:gd name="connsiteX268" fmla="*/ 10000 w 10000"/>
              <a:gd name="connsiteY268" fmla="*/ 0 h 9868"/>
              <a:gd name="connsiteX0" fmla="*/ 449 w 10000"/>
              <a:gd name="connsiteY0" fmla="*/ 9852 h 9852"/>
              <a:gd name="connsiteX1" fmla="*/ 569 w 10000"/>
              <a:gd name="connsiteY1" fmla="*/ 9688 h 9852"/>
              <a:gd name="connsiteX2" fmla="*/ 675 w 10000"/>
              <a:gd name="connsiteY2" fmla="*/ 9514 h 9852"/>
              <a:gd name="connsiteX3" fmla="*/ 769 w 10000"/>
              <a:gd name="connsiteY3" fmla="*/ 9320 h 9852"/>
              <a:gd name="connsiteX4" fmla="*/ 846 w 10000"/>
              <a:gd name="connsiteY4" fmla="*/ 9116 h 9852"/>
              <a:gd name="connsiteX5" fmla="*/ 905 w 10000"/>
              <a:gd name="connsiteY5" fmla="*/ 8895 h 9852"/>
              <a:gd name="connsiteX6" fmla="*/ 926 w 10000"/>
              <a:gd name="connsiteY6" fmla="*/ 8779 h 9852"/>
              <a:gd name="connsiteX7" fmla="*/ 942 w 10000"/>
              <a:gd name="connsiteY7" fmla="*/ 8685 h 9852"/>
              <a:gd name="connsiteX8" fmla="*/ 958 w 10000"/>
              <a:gd name="connsiteY8" fmla="*/ 8493 h 9852"/>
              <a:gd name="connsiteX9" fmla="*/ 961 w 10000"/>
              <a:gd name="connsiteY9" fmla="*/ 8307 h 9852"/>
              <a:gd name="connsiteX10" fmla="*/ 944 w 10000"/>
              <a:gd name="connsiteY10" fmla="*/ 8117 h 9852"/>
              <a:gd name="connsiteX11" fmla="*/ 912 w 10000"/>
              <a:gd name="connsiteY11" fmla="*/ 7935 h 9852"/>
              <a:gd name="connsiteX12" fmla="*/ 861 w 10000"/>
              <a:gd name="connsiteY12" fmla="*/ 7758 h 9852"/>
              <a:gd name="connsiteX13" fmla="*/ 795 w 10000"/>
              <a:gd name="connsiteY13" fmla="*/ 7596 h 9852"/>
              <a:gd name="connsiteX14" fmla="*/ 709 w 10000"/>
              <a:gd name="connsiteY14" fmla="*/ 7441 h 9852"/>
              <a:gd name="connsiteX15" fmla="*/ 657 w 10000"/>
              <a:gd name="connsiteY15" fmla="*/ 7369 h 9852"/>
              <a:gd name="connsiteX16" fmla="*/ 625 w 10000"/>
              <a:gd name="connsiteY16" fmla="*/ 7329 h 9852"/>
              <a:gd name="connsiteX17" fmla="*/ 557 w 10000"/>
              <a:gd name="connsiteY17" fmla="*/ 7263 h 9852"/>
              <a:gd name="connsiteX18" fmla="*/ 492 w 10000"/>
              <a:gd name="connsiteY18" fmla="*/ 7215 h 9852"/>
              <a:gd name="connsiteX19" fmla="*/ 427 w 10000"/>
              <a:gd name="connsiteY19" fmla="*/ 7186 h 9852"/>
              <a:gd name="connsiteX20" fmla="*/ 365 w 10000"/>
              <a:gd name="connsiteY20" fmla="*/ 7175 h 9852"/>
              <a:gd name="connsiteX21" fmla="*/ 304 w 10000"/>
              <a:gd name="connsiteY21" fmla="*/ 7180 h 9852"/>
              <a:gd name="connsiteX22" fmla="*/ 245 w 10000"/>
              <a:gd name="connsiteY22" fmla="*/ 7200 h 9852"/>
              <a:gd name="connsiteX23" fmla="*/ 191 w 10000"/>
              <a:gd name="connsiteY23" fmla="*/ 7234 h 9852"/>
              <a:gd name="connsiteX24" fmla="*/ 144 w 10000"/>
              <a:gd name="connsiteY24" fmla="*/ 7281 h 9852"/>
              <a:gd name="connsiteX25" fmla="*/ 101 w 10000"/>
              <a:gd name="connsiteY25" fmla="*/ 7344 h 9852"/>
              <a:gd name="connsiteX26" fmla="*/ 66 w 10000"/>
              <a:gd name="connsiteY26" fmla="*/ 7418 h 9852"/>
              <a:gd name="connsiteX27" fmla="*/ 35 w 10000"/>
              <a:gd name="connsiteY27" fmla="*/ 7501 h 9852"/>
              <a:gd name="connsiteX28" fmla="*/ 16 w 10000"/>
              <a:gd name="connsiteY28" fmla="*/ 7596 h 9852"/>
              <a:gd name="connsiteX29" fmla="*/ 3 w 10000"/>
              <a:gd name="connsiteY29" fmla="*/ 7695 h 9852"/>
              <a:gd name="connsiteX30" fmla="*/ 0 w 10000"/>
              <a:gd name="connsiteY30" fmla="*/ 7804 h 9852"/>
              <a:gd name="connsiteX31" fmla="*/ 7 w 10000"/>
              <a:gd name="connsiteY31" fmla="*/ 7918 h 9852"/>
              <a:gd name="connsiteX32" fmla="*/ 14 w 10000"/>
              <a:gd name="connsiteY32" fmla="*/ 7976 h 9852"/>
              <a:gd name="connsiteX33" fmla="*/ 29 w 10000"/>
              <a:gd name="connsiteY33" fmla="*/ 8078 h 9852"/>
              <a:gd name="connsiteX34" fmla="*/ 76 w 10000"/>
              <a:gd name="connsiteY34" fmla="*/ 8269 h 9852"/>
              <a:gd name="connsiteX35" fmla="*/ 138 w 10000"/>
              <a:gd name="connsiteY35" fmla="*/ 8456 h 9852"/>
              <a:gd name="connsiteX36" fmla="*/ 214 w 10000"/>
              <a:gd name="connsiteY36" fmla="*/ 8634 h 9852"/>
              <a:gd name="connsiteX37" fmla="*/ 304 w 10000"/>
              <a:gd name="connsiteY37" fmla="*/ 8800 h 9852"/>
              <a:gd name="connsiteX38" fmla="*/ 401 w 10000"/>
              <a:gd name="connsiteY38" fmla="*/ 8956 h 9852"/>
              <a:gd name="connsiteX39" fmla="*/ 510 w 10000"/>
              <a:gd name="connsiteY39" fmla="*/ 9104 h 9852"/>
              <a:gd name="connsiteX40" fmla="*/ 630 w 10000"/>
              <a:gd name="connsiteY40" fmla="*/ 9241 h 9852"/>
              <a:gd name="connsiteX41" fmla="*/ 754 w 10000"/>
              <a:gd name="connsiteY41" fmla="*/ 9367 h 9852"/>
              <a:gd name="connsiteX42" fmla="*/ 886 w 10000"/>
              <a:gd name="connsiteY42" fmla="*/ 9476 h 9852"/>
              <a:gd name="connsiteX43" fmla="*/ 1019 w 10000"/>
              <a:gd name="connsiteY43" fmla="*/ 9573 h 9852"/>
              <a:gd name="connsiteX44" fmla="*/ 1157 w 10000"/>
              <a:gd name="connsiteY44" fmla="*/ 9658 h 9852"/>
              <a:gd name="connsiteX45" fmla="*/ 1294 w 10000"/>
              <a:gd name="connsiteY45" fmla="*/ 9728 h 9852"/>
              <a:gd name="connsiteX46" fmla="*/ 1434 w 10000"/>
              <a:gd name="connsiteY46" fmla="*/ 9782 h 9852"/>
              <a:gd name="connsiteX47" fmla="*/ 1571 w 10000"/>
              <a:gd name="connsiteY47" fmla="*/ 9818 h 9852"/>
              <a:gd name="connsiteX48" fmla="*/ 1705 w 10000"/>
              <a:gd name="connsiteY48" fmla="*/ 9841 h 9852"/>
              <a:gd name="connsiteX49" fmla="*/ 1769 w 10000"/>
              <a:gd name="connsiteY49" fmla="*/ 9842 h 9852"/>
              <a:gd name="connsiteX50" fmla="*/ 1844 w 10000"/>
              <a:gd name="connsiteY50" fmla="*/ 9841 h 9852"/>
              <a:gd name="connsiteX51" fmla="*/ 1992 w 10000"/>
              <a:gd name="connsiteY51" fmla="*/ 9817 h 9852"/>
              <a:gd name="connsiteX52" fmla="*/ 2129 w 10000"/>
              <a:gd name="connsiteY52" fmla="*/ 9766 h 9852"/>
              <a:gd name="connsiteX53" fmla="*/ 2263 w 10000"/>
              <a:gd name="connsiteY53" fmla="*/ 9688 h 9852"/>
              <a:gd name="connsiteX54" fmla="*/ 2382 w 10000"/>
              <a:gd name="connsiteY54" fmla="*/ 9587 h 9852"/>
              <a:gd name="connsiteX55" fmla="*/ 2491 w 10000"/>
              <a:gd name="connsiteY55" fmla="*/ 9454 h 9852"/>
              <a:gd name="connsiteX56" fmla="*/ 2561 w 10000"/>
              <a:gd name="connsiteY56" fmla="*/ 9341 h 9852"/>
              <a:gd name="connsiteX57" fmla="*/ 2602 w 10000"/>
              <a:gd name="connsiteY57" fmla="*/ 9256 h 9852"/>
              <a:gd name="connsiteX58" fmla="*/ 2639 w 10000"/>
              <a:gd name="connsiteY58" fmla="*/ 9165 h 9852"/>
              <a:gd name="connsiteX59" fmla="*/ 2674 w 10000"/>
              <a:gd name="connsiteY59" fmla="*/ 9068 h 9852"/>
              <a:gd name="connsiteX60" fmla="*/ 2687 w 10000"/>
              <a:gd name="connsiteY60" fmla="*/ 9015 h 9852"/>
              <a:gd name="connsiteX61" fmla="*/ 2706 w 10000"/>
              <a:gd name="connsiteY61" fmla="*/ 8933 h 9852"/>
              <a:gd name="connsiteX62" fmla="*/ 2736 w 10000"/>
              <a:gd name="connsiteY62" fmla="*/ 8770 h 9852"/>
              <a:gd name="connsiteX63" fmla="*/ 2750 w 10000"/>
              <a:gd name="connsiteY63" fmla="*/ 8619 h 9852"/>
              <a:gd name="connsiteX64" fmla="*/ 2754 w 10000"/>
              <a:gd name="connsiteY64" fmla="*/ 8470 h 9852"/>
              <a:gd name="connsiteX65" fmla="*/ 2746 w 10000"/>
              <a:gd name="connsiteY65" fmla="*/ 8329 h 9852"/>
              <a:gd name="connsiteX66" fmla="*/ 2727 w 10000"/>
              <a:gd name="connsiteY66" fmla="*/ 8191 h 9852"/>
              <a:gd name="connsiteX67" fmla="*/ 2700 w 10000"/>
              <a:gd name="connsiteY67" fmla="*/ 8054 h 9852"/>
              <a:gd name="connsiteX68" fmla="*/ 2665 w 10000"/>
              <a:gd name="connsiteY68" fmla="*/ 7924 h 9852"/>
              <a:gd name="connsiteX69" fmla="*/ 2600 w 10000"/>
              <a:gd name="connsiteY69" fmla="*/ 7731 h 9852"/>
              <a:gd name="connsiteX70" fmla="*/ 2496 w 10000"/>
              <a:gd name="connsiteY70" fmla="*/ 7478 h 9852"/>
              <a:gd name="connsiteX71" fmla="*/ 2319 w 10000"/>
              <a:gd name="connsiteY71" fmla="*/ 7104 h 9852"/>
              <a:gd name="connsiteX72" fmla="*/ 2199 w 10000"/>
              <a:gd name="connsiteY72" fmla="*/ 6841 h 9852"/>
              <a:gd name="connsiteX73" fmla="*/ 2032 w 10000"/>
              <a:gd name="connsiteY73" fmla="*/ 6488 h 9852"/>
              <a:gd name="connsiteX74" fmla="*/ 1728 w 10000"/>
              <a:gd name="connsiteY74" fmla="*/ 5841 h 9852"/>
              <a:gd name="connsiteX75" fmla="*/ 1579 w 10000"/>
              <a:gd name="connsiteY75" fmla="*/ 5491 h 9852"/>
              <a:gd name="connsiteX76" fmla="*/ 1484 w 10000"/>
              <a:gd name="connsiteY76" fmla="*/ 5252 h 9852"/>
              <a:gd name="connsiteX77" fmla="*/ 1399 w 10000"/>
              <a:gd name="connsiteY77" fmla="*/ 5010 h 9852"/>
              <a:gd name="connsiteX78" fmla="*/ 1327 w 10000"/>
              <a:gd name="connsiteY78" fmla="*/ 4766 h 9852"/>
              <a:gd name="connsiteX79" fmla="*/ 1272 w 10000"/>
              <a:gd name="connsiteY79" fmla="*/ 4520 h 9852"/>
              <a:gd name="connsiteX80" fmla="*/ 1232 w 10000"/>
              <a:gd name="connsiteY80" fmla="*/ 4278 h 9852"/>
              <a:gd name="connsiteX81" fmla="*/ 1213 w 10000"/>
              <a:gd name="connsiteY81" fmla="*/ 4040 h 9852"/>
              <a:gd name="connsiteX82" fmla="*/ 1216 w 10000"/>
              <a:gd name="connsiteY82" fmla="*/ 3864 h 9852"/>
              <a:gd name="connsiteX83" fmla="*/ 1225 w 10000"/>
              <a:gd name="connsiteY83" fmla="*/ 3752 h 9852"/>
              <a:gd name="connsiteX84" fmla="*/ 1241 w 10000"/>
              <a:gd name="connsiteY84" fmla="*/ 3638 h 9852"/>
              <a:gd name="connsiteX85" fmla="*/ 1267 w 10000"/>
              <a:gd name="connsiteY85" fmla="*/ 3529 h 9852"/>
              <a:gd name="connsiteX86" fmla="*/ 1296 w 10000"/>
              <a:gd name="connsiteY86" fmla="*/ 3420 h 9852"/>
              <a:gd name="connsiteX87" fmla="*/ 1337 w 10000"/>
              <a:gd name="connsiteY87" fmla="*/ 3315 h 9852"/>
              <a:gd name="connsiteX88" fmla="*/ 1359 w 10000"/>
              <a:gd name="connsiteY88" fmla="*/ 3265 h 9852"/>
              <a:gd name="connsiteX89" fmla="*/ 1392 w 10000"/>
              <a:gd name="connsiteY89" fmla="*/ 3192 h 9852"/>
              <a:gd name="connsiteX90" fmla="*/ 1470 w 10000"/>
              <a:gd name="connsiteY90" fmla="*/ 3070 h 9852"/>
              <a:gd name="connsiteX91" fmla="*/ 1560 w 10000"/>
              <a:gd name="connsiteY91" fmla="*/ 2961 h 9852"/>
              <a:gd name="connsiteX92" fmla="*/ 1657 w 10000"/>
              <a:gd name="connsiteY92" fmla="*/ 2873 h 9852"/>
              <a:gd name="connsiteX93" fmla="*/ 1762 w 10000"/>
              <a:gd name="connsiteY93" fmla="*/ 2799 h 9852"/>
              <a:gd name="connsiteX94" fmla="*/ 1874 w 10000"/>
              <a:gd name="connsiteY94" fmla="*/ 2739 h 9852"/>
              <a:gd name="connsiteX95" fmla="*/ 1992 w 10000"/>
              <a:gd name="connsiteY95" fmla="*/ 2698 h 9852"/>
              <a:gd name="connsiteX96" fmla="*/ 2110 w 10000"/>
              <a:gd name="connsiteY96" fmla="*/ 2668 h 9852"/>
              <a:gd name="connsiteX97" fmla="*/ 2234 w 10000"/>
              <a:gd name="connsiteY97" fmla="*/ 2651 h 9852"/>
              <a:gd name="connsiteX98" fmla="*/ 2359 w 10000"/>
              <a:gd name="connsiteY98" fmla="*/ 2646 h 9852"/>
              <a:gd name="connsiteX99" fmla="*/ 2485 w 10000"/>
              <a:gd name="connsiteY99" fmla="*/ 2652 h 9852"/>
              <a:gd name="connsiteX100" fmla="*/ 2607 w 10000"/>
              <a:gd name="connsiteY100" fmla="*/ 2670 h 9852"/>
              <a:gd name="connsiteX101" fmla="*/ 2727 w 10000"/>
              <a:gd name="connsiteY101" fmla="*/ 2698 h 9852"/>
              <a:gd name="connsiteX102" fmla="*/ 2844 w 10000"/>
              <a:gd name="connsiteY102" fmla="*/ 2733 h 9852"/>
              <a:gd name="connsiteX103" fmla="*/ 2957 w 10000"/>
              <a:gd name="connsiteY103" fmla="*/ 2777 h 9852"/>
              <a:gd name="connsiteX104" fmla="*/ 3061 w 10000"/>
              <a:gd name="connsiteY104" fmla="*/ 2830 h 9852"/>
              <a:gd name="connsiteX105" fmla="*/ 3113 w 10000"/>
              <a:gd name="connsiteY105" fmla="*/ 2859 h 9852"/>
              <a:gd name="connsiteX106" fmla="*/ 3168 w 10000"/>
              <a:gd name="connsiteY106" fmla="*/ 2893 h 9852"/>
              <a:gd name="connsiteX107" fmla="*/ 3282 w 10000"/>
              <a:gd name="connsiteY107" fmla="*/ 2972 h 9852"/>
              <a:gd name="connsiteX108" fmla="*/ 3389 w 10000"/>
              <a:gd name="connsiteY108" fmla="*/ 3059 h 9852"/>
              <a:gd name="connsiteX109" fmla="*/ 3495 w 10000"/>
              <a:gd name="connsiteY109" fmla="*/ 3153 h 9852"/>
              <a:gd name="connsiteX110" fmla="*/ 3648 w 10000"/>
              <a:gd name="connsiteY110" fmla="*/ 3311 h 9852"/>
              <a:gd name="connsiteX111" fmla="*/ 3842 w 10000"/>
              <a:gd name="connsiteY111" fmla="*/ 3545 h 9852"/>
              <a:gd name="connsiteX112" fmla="*/ 4016 w 10000"/>
              <a:gd name="connsiteY112" fmla="*/ 3803 h 9852"/>
              <a:gd name="connsiteX113" fmla="*/ 4176 w 10000"/>
              <a:gd name="connsiteY113" fmla="*/ 4083 h 9852"/>
              <a:gd name="connsiteX114" fmla="*/ 4321 w 10000"/>
              <a:gd name="connsiteY114" fmla="*/ 4380 h 9852"/>
              <a:gd name="connsiteX115" fmla="*/ 4442 w 10000"/>
              <a:gd name="connsiteY115" fmla="*/ 4688 h 9852"/>
              <a:gd name="connsiteX116" fmla="*/ 4494 w 10000"/>
              <a:gd name="connsiteY116" fmla="*/ 4850 h 9852"/>
              <a:gd name="connsiteX117" fmla="*/ 4534 w 10000"/>
              <a:gd name="connsiteY117" fmla="*/ 4968 h 9852"/>
              <a:gd name="connsiteX118" fmla="*/ 4599 w 10000"/>
              <a:gd name="connsiteY118" fmla="*/ 5213 h 9852"/>
              <a:gd name="connsiteX119" fmla="*/ 4653 w 10000"/>
              <a:gd name="connsiteY119" fmla="*/ 5459 h 9852"/>
              <a:gd name="connsiteX120" fmla="*/ 4697 w 10000"/>
              <a:gd name="connsiteY120" fmla="*/ 5708 h 9852"/>
              <a:gd name="connsiteX121" fmla="*/ 4756 w 10000"/>
              <a:gd name="connsiteY121" fmla="*/ 6087 h 9852"/>
              <a:gd name="connsiteX122" fmla="*/ 4829 w 10000"/>
              <a:gd name="connsiteY122" fmla="*/ 6592 h 9852"/>
              <a:gd name="connsiteX123" fmla="*/ 4888 w 10000"/>
              <a:gd name="connsiteY123" fmla="*/ 6966 h 9852"/>
              <a:gd name="connsiteX124" fmla="*/ 4933 w 10000"/>
              <a:gd name="connsiteY124" fmla="*/ 7213 h 9852"/>
              <a:gd name="connsiteX125" fmla="*/ 4988 w 10000"/>
              <a:gd name="connsiteY125" fmla="*/ 7453 h 9852"/>
              <a:gd name="connsiteX126" fmla="*/ 5052 w 10000"/>
              <a:gd name="connsiteY126" fmla="*/ 7692 h 9852"/>
              <a:gd name="connsiteX127" fmla="*/ 5128 w 10000"/>
              <a:gd name="connsiteY127" fmla="*/ 7923 h 9852"/>
              <a:gd name="connsiteX128" fmla="*/ 5218 w 10000"/>
              <a:gd name="connsiteY128" fmla="*/ 8143 h 9852"/>
              <a:gd name="connsiteX129" fmla="*/ 5328 w 10000"/>
              <a:gd name="connsiteY129" fmla="*/ 8359 h 9852"/>
              <a:gd name="connsiteX130" fmla="*/ 5455 w 10000"/>
              <a:gd name="connsiteY130" fmla="*/ 8563 h 9852"/>
              <a:gd name="connsiteX131" fmla="*/ 5527 w 10000"/>
              <a:gd name="connsiteY131" fmla="*/ 8661 h 9852"/>
              <a:gd name="connsiteX132" fmla="*/ 5558 w 10000"/>
              <a:gd name="connsiteY132" fmla="*/ 8702 h 9852"/>
              <a:gd name="connsiteX133" fmla="*/ 5626 w 10000"/>
              <a:gd name="connsiteY133" fmla="*/ 8775 h 9852"/>
              <a:gd name="connsiteX134" fmla="*/ 5693 w 10000"/>
              <a:gd name="connsiteY134" fmla="*/ 8839 h 9852"/>
              <a:gd name="connsiteX135" fmla="*/ 5762 w 10000"/>
              <a:gd name="connsiteY135" fmla="*/ 8894 h 9852"/>
              <a:gd name="connsiteX136" fmla="*/ 5830 w 10000"/>
              <a:gd name="connsiteY136" fmla="*/ 8936 h 9852"/>
              <a:gd name="connsiteX137" fmla="*/ 5901 w 10000"/>
              <a:gd name="connsiteY137" fmla="*/ 8967 h 9852"/>
              <a:gd name="connsiteX138" fmla="*/ 5971 w 10000"/>
              <a:gd name="connsiteY138" fmla="*/ 8991 h 9852"/>
              <a:gd name="connsiteX139" fmla="*/ 6043 w 10000"/>
              <a:gd name="connsiteY139" fmla="*/ 9004 h 9852"/>
              <a:gd name="connsiteX140" fmla="*/ 6114 w 10000"/>
              <a:gd name="connsiteY140" fmla="*/ 9004 h 9852"/>
              <a:gd name="connsiteX141" fmla="*/ 6185 w 10000"/>
              <a:gd name="connsiteY141" fmla="*/ 8995 h 9852"/>
              <a:gd name="connsiteX142" fmla="*/ 6256 w 10000"/>
              <a:gd name="connsiteY142" fmla="*/ 8973 h 9852"/>
              <a:gd name="connsiteX143" fmla="*/ 6326 w 10000"/>
              <a:gd name="connsiteY143" fmla="*/ 8944 h 9852"/>
              <a:gd name="connsiteX144" fmla="*/ 6397 w 10000"/>
              <a:gd name="connsiteY144" fmla="*/ 8907 h 9852"/>
              <a:gd name="connsiteX145" fmla="*/ 6466 w 10000"/>
              <a:gd name="connsiteY145" fmla="*/ 8853 h 9852"/>
              <a:gd name="connsiteX146" fmla="*/ 6535 w 10000"/>
              <a:gd name="connsiteY146" fmla="*/ 8793 h 9852"/>
              <a:gd name="connsiteX147" fmla="*/ 6603 w 10000"/>
              <a:gd name="connsiteY147" fmla="*/ 8721 h 9852"/>
              <a:gd name="connsiteX148" fmla="*/ 6637 w 10000"/>
              <a:gd name="connsiteY148" fmla="*/ 8681 h 9852"/>
              <a:gd name="connsiteX149" fmla="*/ 6667 w 10000"/>
              <a:gd name="connsiteY149" fmla="*/ 8644 h 9852"/>
              <a:gd name="connsiteX150" fmla="*/ 6721 w 10000"/>
              <a:gd name="connsiteY150" fmla="*/ 8566 h 9852"/>
              <a:gd name="connsiteX151" fmla="*/ 6766 w 10000"/>
              <a:gd name="connsiteY151" fmla="*/ 8482 h 9852"/>
              <a:gd name="connsiteX152" fmla="*/ 6805 w 10000"/>
              <a:gd name="connsiteY152" fmla="*/ 8396 h 9852"/>
              <a:gd name="connsiteX153" fmla="*/ 6853 w 10000"/>
              <a:gd name="connsiteY153" fmla="*/ 8261 h 9852"/>
              <a:gd name="connsiteX154" fmla="*/ 6901 w 10000"/>
              <a:gd name="connsiteY154" fmla="*/ 8072 h 9852"/>
              <a:gd name="connsiteX155" fmla="*/ 6931 w 10000"/>
              <a:gd name="connsiteY155" fmla="*/ 7875 h 9852"/>
              <a:gd name="connsiteX156" fmla="*/ 6950 w 10000"/>
              <a:gd name="connsiteY156" fmla="*/ 7670 h 9852"/>
              <a:gd name="connsiteX157" fmla="*/ 6966 w 10000"/>
              <a:gd name="connsiteY157" fmla="*/ 7358 h 9852"/>
              <a:gd name="connsiteX158" fmla="*/ 6974 w 10000"/>
              <a:gd name="connsiteY158" fmla="*/ 7150 h 9852"/>
              <a:gd name="connsiteX159" fmla="*/ 6987 w 10000"/>
              <a:gd name="connsiteY159" fmla="*/ 6869 h 9852"/>
              <a:gd name="connsiteX160" fmla="*/ 7001 w 10000"/>
              <a:gd name="connsiteY160" fmla="*/ 6304 h 9852"/>
              <a:gd name="connsiteX161" fmla="*/ 7001 w 10000"/>
              <a:gd name="connsiteY161" fmla="*/ 5737 h 9852"/>
              <a:gd name="connsiteX162" fmla="*/ 6990 w 10000"/>
              <a:gd name="connsiteY162" fmla="*/ 5173 h 9852"/>
              <a:gd name="connsiteX163" fmla="*/ 6981 w 10000"/>
              <a:gd name="connsiteY163" fmla="*/ 4891 h 9852"/>
              <a:gd name="connsiteX164" fmla="*/ 6978 w 10000"/>
              <a:gd name="connsiteY164" fmla="*/ 4826 h 9852"/>
              <a:gd name="connsiteX165" fmla="*/ 6965 w 10000"/>
              <a:gd name="connsiteY165" fmla="*/ 4688 h 9852"/>
              <a:gd name="connsiteX166" fmla="*/ 6946 w 10000"/>
              <a:gd name="connsiteY166" fmla="*/ 4557 h 9852"/>
              <a:gd name="connsiteX167" fmla="*/ 6916 w 10000"/>
              <a:gd name="connsiteY167" fmla="*/ 4429 h 9852"/>
              <a:gd name="connsiteX168" fmla="*/ 6885 w 10000"/>
              <a:gd name="connsiteY168" fmla="*/ 4306 h 9852"/>
              <a:gd name="connsiteX169" fmla="*/ 6844 w 10000"/>
              <a:gd name="connsiteY169" fmla="*/ 4186 h 9852"/>
              <a:gd name="connsiteX170" fmla="*/ 6796 w 10000"/>
              <a:gd name="connsiteY170" fmla="*/ 4071 h 9852"/>
              <a:gd name="connsiteX171" fmla="*/ 6744 w 10000"/>
              <a:gd name="connsiteY171" fmla="*/ 3963 h 9852"/>
              <a:gd name="connsiteX172" fmla="*/ 6684 w 10000"/>
              <a:gd name="connsiteY172" fmla="*/ 3864 h 9852"/>
              <a:gd name="connsiteX173" fmla="*/ 6619 w 10000"/>
              <a:gd name="connsiteY173" fmla="*/ 3774 h 9852"/>
              <a:gd name="connsiteX174" fmla="*/ 6547 w 10000"/>
              <a:gd name="connsiteY174" fmla="*/ 3692 h 9852"/>
              <a:gd name="connsiteX175" fmla="*/ 6470 w 10000"/>
              <a:gd name="connsiteY175" fmla="*/ 3618 h 9852"/>
              <a:gd name="connsiteX176" fmla="*/ 6390 w 10000"/>
              <a:gd name="connsiteY176" fmla="*/ 3557 h 9852"/>
              <a:gd name="connsiteX177" fmla="*/ 6304 w 10000"/>
              <a:gd name="connsiteY177" fmla="*/ 3503 h 9852"/>
              <a:gd name="connsiteX178" fmla="*/ 6212 w 10000"/>
              <a:gd name="connsiteY178" fmla="*/ 3467 h 9852"/>
              <a:gd name="connsiteX179" fmla="*/ 6115 w 10000"/>
              <a:gd name="connsiteY179" fmla="*/ 3443 h 9852"/>
              <a:gd name="connsiteX180" fmla="*/ 6064 w 10000"/>
              <a:gd name="connsiteY180" fmla="*/ 3438 h 9852"/>
              <a:gd name="connsiteX181" fmla="*/ 6039 w 10000"/>
              <a:gd name="connsiteY181" fmla="*/ 3437 h 9852"/>
              <a:gd name="connsiteX182" fmla="*/ 5986 w 10000"/>
              <a:gd name="connsiteY182" fmla="*/ 3442 h 9852"/>
              <a:gd name="connsiteX183" fmla="*/ 5934 w 10000"/>
              <a:gd name="connsiteY183" fmla="*/ 3457 h 9852"/>
              <a:gd name="connsiteX184" fmla="*/ 5884 w 10000"/>
              <a:gd name="connsiteY184" fmla="*/ 3483 h 9852"/>
              <a:gd name="connsiteX185" fmla="*/ 5837 w 10000"/>
              <a:gd name="connsiteY185" fmla="*/ 3520 h 9852"/>
              <a:gd name="connsiteX186" fmla="*/ 5796 w 10000"/>
              <a:gd name="connsiteY186" fmla="*/ 3566 h 9852"/>
              <a:gd name="connsiteX187" fmla="*/ 5763 w 10000"/>
              <a:gd name="connsiteY187" fmla="*/ 3621 h 9852"/>
              <a:gd name="connsiteX188" fmla="*/ 5738 w 10000"/>
              <a:gd name="connsiteY188" fmla="*/ 3684 h 9852"/>
              <a:gd name="connsiteX189" fmla="*/ 5729 w 10000"/>
              <a:gd name="connsiteY189" fmla="*/ 3717 h 9852"/>
              <a:gd name="connsiteX190" fmla="*/ 5725 w 10000"/>
              <a:gd name="connsiteY190" fmla="*/ 3745 h 9852"/>
              <a:gd name="connsiteX191" fmla="*/ 5719 w 10000"/>
              <a:gd name="connsiteY191" fmla="*/ 3800 h 9852"/>
              <a:gd name="connsiteX192" fmla="*/ 5724 w 10000"/>
              <a:gd name="connsiteY192" fmla="*/ 3884 h 9852"/>
              <a:gd name="connsiteX193" fmla="*/ 5745 w 10000"/>
              <a:gd name="connsiteY193" fmla="*/ 3995 h 9852"/>
              <a:gd name="connsiteX194" fmla="*/ 5786 w 10000"/>
              <a:gd name="connsiteY194" fmla="*/ 4092 h 9852"/>
              <a:gd name="connsiteX195" fmla="*/ 5811 w 10000"/>
              <a:gd name="connsiteY195" fmla="*/ 4137 h 9852"/>
              <a:gd name="connsiteX196" fmla="*/ 5860 w 10000"/>
              <a:gd name="connsiteY196" fmla="*/ 4212 h 9852"/>
              <a:gd name="connsiteX197" fmla="*/ 5960 w 10000"/>
              <a:gd name="connsiteY197" fmla="*/ 4336 h 9852"/>
              <a:gd name="connsiteX198" fmla="*/ 6061 w 10000"/>
              <a:gd name="connsiteY198" fmla="*/ 4439 h 9852"/>
              <a:gd name="connsiteX199" fmla="*/ 6167 w 10000"/>
              <a:gd name="connsiteY199" fmla="*/ 4520 h 9852"/>
              <a:gd name="connsiteX200" fmla="*/ 6272 w 10000"/>
              <a:gd name="connsiteY200" fmla="*/ 4573 h 9852"/>
              <a:gd name="connsiteX201" fmla="*/ 6380 w 10000"/>
              <a:gd name="connsiteY201" fmla="*/ 4608 h 9852"/>
              <a:gd name="connsiteX202" fmla="*/ 6488 w 10000"/>
              <a:gd name="connsiteY202" fmla="*/ 4621 h 9852"/>
              <a:gd name="connsiteX203" fmla="*/ 6596 w 10000"/>
              <a:gd name="connsiteY203" fmla="*/ 4611 h 9852"/>
              <a:gd name="connsiteX204" fmla="*/ 6703 w 10000"/>
              <a:gd name="connsiteY204" fmla="*/ 4586 h 9852"/>
              <a:gd name="connsiteX205" fmla="*/ 6810 w 10000"/>
              <a:gd name="connsiteY205" fmla="*/ 4538 h 9852"/>
              <a:gd name="connsiteX206" fmla="*/ 6915 w 10000"/>
              <a:gd name="connsiteY206" fmla="*/ 4480 h 9852"/>
              <a:gd name="connsiteX207" fmla="*/ 7018 w 10000"/>
              <a:gd name="connsiteY207" fmla="*/ 4400 h 9852"/>
              <a:gd name="connsiteX208" fmla="*/ 7116 w 10000"/>
              <a:gd name="connsiteY208" fmla="*/ 4307 h 9852"/>
              <a:gd name="connsiteX209" fmla="*/ 7213 w 10000"/>
              <a:gd name="connsiteY209" fmla="*/ 4199 h 9852"/>
              <a:gd name="connsiteX210" fmla="*/ 7306 w 10000"/>
              <a:gd name="connsiteY210" fmla="*/ 4081 h 9852"/>
              <a:gd name="connsiteX211" fmla="*/ 7391 w 10000"/>
              <a:gd name="connsiteY211" fmla="*/ 3948 h 9852"/>
              <a:gd name="connsiteX212" fmla="*/ 7433 w 10000"/>
              <a:gd name="connsiteY212" fmla="*/ 3878 h 9852"/>
              <a:gd name="connsiteX213" fmla="*/ 7506 w 10000"/>
              <a:gd name="connsiteY213" fmla="*/ 3746 h 9852"/>
              <a:gd name="connsiteX214" fmla="*/ 7640 w 10000"/>
              <a:gd name="connsiteY214" fmla="*/ 3470 h 9852"/>
              <a:gd name="connsiteX215" fmla="*/ 7754 w 10000"/>
              <a:gd name="connsiteY215" fmla="*/ 3174 h 9852"/>
              <a:gd name="connsiteX216" fmla="*/ 7825 w 10000"/>
              <a:gd name="connsiteY216" fmla="*/ 2943 h 9852"/>
              <a:gd name="connsiteX217" fmla="*/ 7868 w 10000"/>
              <a:gd name="connsiteY217" fmla="*/ 2786 h 9852"/>
              <a:gd name="connsiteX218" fmla="*/ 7900 w 10000"/>
              <a:gd name="connsiteY218" fmla="*/ 2626 h 9852"/>
              <a:gd name="connsiteX219" fmla="*/ 7931 w 10000"/>
              <a:gd name="connsiteY219" fmla="*/ 2460 h 9852"/>
              <a:gd name="connsiteX220" fmla="*/ 7952 w 10000"/>
              <a:gd name="connsiteY220" fmla="*/ 2299 h 9852"/>
              <a:gd name="connsiteX221" fmla="*/ 7965 w 10000"/>
              <a:gd name="connsiteY221" fmla="*/ 2133 h 9852"/>
              <a:gd name="connsiteX222" fmla="*/ 7973 w 10000"/>
              <a:gd name="connsiteY222" fmla="*/ 1967 h 9852"/>
              <a:gd name="connsiteX223" fmla="*/ 7971 w 10000"/>
              <a:gd name="connsiteY223" fmla="*/ 1800 h 9852"/>
              <a:gd name="connsiteX224" fmla="*/ 7963 w 10000"/>
              <a:gd name="connsiteY224" fmla="*/ 1632 h 9852"/>
              <a:gd name="connsiteX225" fmla="*/ 7949 w 10000"/>
              <a:gd name="connsiteY225" fmla="*/ 1465 h 9852"/>
              <a:gd name="connsiteX226" fmla="*/ 7937 w 10000"/>
              <a:gd name="connsiteY226" fmla="*/ 1382 h 9852"/>
              <a:gd name="connsiteX227" fmla="*/ 7916 w 10000"/>
              <a:gd name="connsiteY227" fmla="*/ 1269 h 9852"/>
              <a:gd name="connsiteX228" fmla="*/ 7892 w 10000"/>
              <a:gd name="connsiteY228" fmla="*/ 1081 h 9852"/>
              <a:gd name="connsiteX229" fmla="*/ 7883 w 10000"/>
              <a:gd name="connsiteY229" fmla="*/ 954 h 9852"/>
              <a:gd name="connsiteX230" fmla="*/ 7885 w 10000"/>
              <a:gd name="connsiteY230" fmla="*/ 832 h 9852"/>
              <a:gd name="connsiteX231" fmla="*/ 7903 w 10000"/>
              <a:gd name="connsiteY231" fmla="*/ 715 h 9852"/>
              <a:gd name="connsiteX232" fmla="*/ 7934 w 10000"/>
              <a:gd name="connsiteY232" fmla="*/ 638 h 9852"/>
              <a:gd name="connsiteX233" fmla="*/ 7958 w 10000"/>
              <a:gd name="connsiteY233" fmla="*/ 591 h 9852"/>
              <a:gd name="connsiteX234" fmla="*/ 7992 w 10000"/>
              <a:gd name="connsiteY234" fmla="*/ 549 h 9852"/>
              <a:gd name="connsiteX235" fmla="*/ 8030 w 10000"/>
              <a:gd name="connsiteY235" fmla="*/ 513 h 9852"/>
              <a:gd name="connsiteX236" fmla="*/ 8050 w 10000"/>
              <a:gd name="connsiteY236" fmla="*/ 499 h 9852"/>
              <a:gd name="connsiteX237" fmla="*/ 8088 w 10000"/>
              <a:gd name="connsiteY237" fmla="*/ 478 h 9852"/>
              <a:gd name="connsiteX238" fmla="*/ 8159 w 10000"/>
              <a:gd name="connsiteY238" fmla="*/ 463 h 9852"/>
              <a:gd name="connsiteX239" fmla="*/ 8229 w 10000"/>
              <a:gd name="connsiteY239" fmla="*/ 472 h 9852"/>
              <a:gd name="connsiteX240" fmla="*/ 8301 w 10000"/>
              <a:gd name="connsiteY240" fmla="*/ 506 h 9852"/>
              <a:gd name="connsiteX241" fmla="*/ 8370 w 10000"/>
              <a:gd name="connsiteY241" fmla="*/ 555 h 9852"/>
              <a:gd name="connsiteX242" fmla="*/ 8433 w 10000"/>
              <a:gd name="connsiteY242" fmla="*/ 619 h 9852"/>
              <a:gd name="connsiteX243" fmla="*/ 8490 w 10000"/>
              <a:gd name="connsiteY243" fmla="*/ 693 h 9852"/>
              <a:gd name="connsiteX244" fmla="*/ 8538 w 10000"/>
              <a:gd name="connsiteY244" fmla="*/ 767 h 9852"/>
              <a:gd name="connsiteX245" fmla="*/ 8559 w 10000"/>
              <a:gd name="connsiteY245" fmla="*/ 805 h 9852"/>
              <a:gd name="connsiteX246" fmla="*/ 8645 w 10000"/>
              <a:gd name="connsiteY246" fmla="*/ 987 h 9852"/>
              <a:gd name="connsiteX247" fmla="*/ 8792 w 10000"/>
              <a:gd name="connsiteY247" fmla="*/ 1287 h 9852"/>
              <a:gd name="connsiteX248" fmla="*/ 8868 w 10000"/>
              <a:gd name="connsiteY248" fmla="*/ 1419 h 9852"/>
              <a:gd name="connsiteX249" fmla="*/ 8925 w 10000"/>
              <a:gd name="connsiteY249" fmla="*/ 1497 h 9852"/>
              <a:gd name="connsiteX250" fmla="*/ 8982 w 10000"/>
              <a:gd name="connsiteY250" fmla="*/ 1566 h 9852"/>
              <a:gd name="connsiteX251" fmla="*/ 9039 w 10000"/>
              <a:gd name="connsiteY251" fmla="*/ 1616 h 9852"/>
              <a:gd name="connsiteX252" fmla="*/ 9103 w 10000"/>
              <a:gd name="connsiteY252" fmla="*/ 1649 h 9852"/>
              <a:gd name="connsiteX253" fmla="*/ 9168 w 10000"/>
              <a:gd name="connsiteY253" fmla="*/ 1663 h 9852"/>
              <a:gd name="connsiteX254" fmla="*/ 9236 w 10000"/>
              <a:gd name="connsiteY254" fmla="*/ 1654 h 9852"/>
              <a:gd name="connsiteX255" fmla="*/ 9308 w 10000"/>
              <a:gd name="connsiteY255" fmla="*/ 1621 h 9852"/>
              <a:gd name="connsiteX256" fmla="*/ 9384 w 10000"/>
              <a:gd name="connsiteY256" fmla="*/ 1558 h 9852"/>
              <a:gd name="connsiteX257" fmla="*/ 9463 w 10000"/>
              <a:gd name="connsiteY257" fmla="*/ 1463 h 9852"/>
              <a:gd name="connsiteX258" fmla="*/ 9504 w 10000"/>
              <a:gd name="connsiteY258" fmla="*/ 1403 h 9852"/>
              <a:gd name="connsiteX259" fmla="*/ 9544 w 10000"/>
              <a:gd name="connsiteY259" fmla="*/ 1335 h 9852"/>
              <a:gd name="connsiteX260" fmla="*/ 9614 w 10000"/>
              <a:gd name="connsiteY260" fmla="*/ 1191 h 9852"/>
              <a:gd name="connsiteX261" fmla="*/ 9672 w 10000"/>
              <a:gd name="connsiteY261" fmla="*/ 1031 h 9852"/>
              <a:gd name="connsiteX262" fmla="*/ 9722 w 10000"/>
              <a:gd name="connsiteY262" fmla="*/ 866 h 9852"/>
              <a:gd name="connsiteX263" fmla="*/ 9743 w 10000"/>
              <a:gd name="connsiteY263" fmla="*/ 783 h 9852"/>
              <a:gd name="connsiteX264" fmla="*/ 9795 w 10000"/>
              <a:gd name="connsiteY264" fmla="*/ 585 h 9852"/>
              <a:gd name="connsiteX265" fmla="*/ 9884 w 10000"/>
              <a:gd name="connsiteY265" fmla="*/ 279 h 9852"/>
              <a:gd name="connsiteX266" fmla="*/ 9955 w 10000"/>
              <a:gd name="connsiteY266" fmla="*/ 88 h 9852"/>
              <a:gd name="connsiteX267" fmla="*/ 10000 w 10000"/>
              <a:gd name="connsiteY267" fmla="*/ 0 h 9852"/>
              <a:gd name="connsiteX0" fmla="*/ 569 w 10000"/>
              <a:gd name="connsiteY0" fmla="*/ 9834 h 9990"/>
              <a:gd name="connsiteX1" fmla="*/ 675 w 10000"/>
              <a:gd name="connsiteY1" fmla="*/ 9657 h 9990"/>
              <a:gd name="connsiteX2" fmla="*/ 769 w 10000"/>
              <a:gd name="connsiteY2" fmla="*/ 9460 h 9990"/>
              <a:gd name="connsiteX3" fmla="*/ 846 w 10000"/>
              <a:gd name="connsiteY3" fmla="*/ 9253 h 9990"/>
              <a:gd name="connsiteX4" fmla="*/ 905 w 10000"/>
              <a:gd name="connsiteY4" fmla="*/ 9029 h 9990"/>
              <a:gd name="connsiteX5" fmla="*/ 926 w 10000"/>
              <a:gd name="connsiteY5" fmla="*/ 8911 h 9990"/>
              <a:gd name="connsiteX6" fmla="*/ 942 w 10000"/>
              <a:gd name="connsiteY6" fmla="*/ 8815 h 9990"/>
              <a:gd name="connsiteX7" fmla="*/ 958 w 10000"/>
              <a:gd name="connsiteY7" fmla="*/ 8621 h 9990"/>
              <a:gd name="connsiteX8" fmla="*/ 961 w 10000"/>
              <a:gd name="connsiteY8" fmla="*/ 8432 h 9990"/>
              <a:gd name="connsiteX9" fmla="*/ 944 w 10000"/>
              <a:gd name="connsiteY9" fmla="*/ 8239 h 9990"/>
              <a:gd name="connsiteX10" fmla="*/ 912 w 10000"/>
              <a:gd name="connsiteY10" fmla="*/ 8054 h 9990"/>
              <a:gd name="connsiteX11" fmla="*/ 861 w 10000"/>
              <a:gd name="connsiteY11" fmla="*/ 7875 h 9990"/>
              <a:gd name="connsiteX12" fmla="*/ 795 w 10000"/>
              <a:gd name="connsiteY12" fmla="*/ 7710 h 9990"/>
              <a:gd name="connsiteX13" fmla="*/ 709 w 10000"/>
              <a:gd name="connsiteY13" fmla="*/ 7553 h 9990"/>
              <a:gd name="connsiteX14" fmla="*/ 657 w 10000"/>
              <a:gd name="connsiteY14" fmla="*/ 7480 h 9990"/>
              <a:gd name="connsiteX15" fmla="*/ 625 w 10000"/>
              <a:gd name="connsiteY15" fmla="*/ 7439 h 9990"/>
              <a:gd name="connsiteX16" fmla="*/ 557 w 10000"/>
              <a:gd name="connsiteY16" fmla="*/ 7372 h 9990"/>
              <a:gd name="connsiteX17" fmla="*/ 492 w 10000"/>
              <a:gd name="connsiteY17" fmla="*/ 7323 h 9990"/>
              <a:gd name="connsiteX18" fmla="*/ 427 w 10000"/>
              <a:gd name="connsiteY18" fmla="*/ 7294 h 9990"/>
              <a:gd name="connsiteX19" fmla="*/ 365 w 10000"/>
              <a:gd name="connsiteY19" fmla="*/ 7283 h 9990"/>
              <a:gd name="connsiteX20" fmla="*/ 304 w 10000"/>
              <a:gd name="connsiteY20" fmla="*/ 7288 h 9990"/>
              <a:gd name="connsiteX21" fmla="*/ 245 w 10000"/>
              <a:gd name="connsiteY21" fmla="*/ 7308 h 9990"/>
              <a:gd name="connsiteX22" fmla="*/ 191 w 10000"/>
              <a:gd name="connsiteY22" fmla="*/ 7343 h 9990"/>
              <a:gd name="connsiteX23" fmla="*/ 144 w 10000"/>
              <a:gd name="connsiteY23" fmla="*/ 7390 h 9990"/>
              <a:gd name="connsiteX24" fmla="*/ 101 w 10000"/>
              <a:gd name="connsiteY24" fmla="*/ 7454 h 9990"/>
              <a:gd name="connsiteX25" fmla="*/ 66 w 10000"/>
              <a:gd name="connsiteY25" fmla="*/ 7529 h 9990"/>
              <a:gd name="connsiteX26" fmla="*/ 35 w 10000"/>
              <a:gd name="connsiteY26" fmla="*/ 7614 h 9990"/>
              <a:gd name="connsiteX27" fmla="*/ 16 w 10000"/>
              <a:gd name="connsiteY27" fmla="*/ 7710 h 9990"/>
              <a:gd name="connsiteX28" fmla="*/ 3 w 10000"/>
              <a:gd name="connsiteY28" fmla="*/ 7811 h 9990"/>
              <a:gd name="connsiteX29" fmla="*/ 0 w 10000"/>
              <a:gd name="connsiteY29" fmla="*/ 7921 h 9990"/>
              <a:gd name="connsiteX30" fmla="*/ 7 w 10000"/>
              <a:gd name="connsiteY30" fmla="*/ 8037 h 9990"/>
              <a:gd name="connsiteX31" fmla="*/ 14 w 10000"/>
              <a:gd name="connsiteY31" fmla="*/ 8096 h 9990"/>
              <a:gd name="connsiteX32" fmla="*/ 29 w 10000"/>
              <a:gd name="connsiteY32" fmla="*/ 8199 h 9990"/>
              <a:gd name="connsiteX33" fmla="*/ 76 w 10000"/>
              <a:gd name="connsiteY33" fmla="*/ 8393 h 9990"/>
              <a:gd name="connsiteX34" fmla="*/ 138 w 10000"/>
              <a:gd name="connsiteY34" fmla="*/ 8583 h 9990"/>
              <a:gd name="connsiteX35" fmla="*/ 214 w 10000"/>
              <a:gd name="connsiteY35" fmla="*/ 8764 h 9990"/>
              <a:gd name="connsiteX36" fmla="*/ 304 w 10000"/>
              <a:gd name="connsiteY36" fmla="*/ 8932 h 9990"/>
              <a:gd name="connsiteX37" fmla="*/ 401 w 10000"/>
              <a:gd name="connsiteY37" fmla="*/ 9091 h 9990"/>
              <a:gd name="connsiteX38" fmla="*/ 510 w 10000"/>
              <a:gd name="connsiteY38" fmla="*/ 9241 h 9990"/>
              <a:gd name="connsiteX39" fmla="*/ 630 w 10000"/>
              <a:gd name="connsiteY39" fmla="*/ 9380 h 9990"/>
              <a:gd name="connsiteX40" fmla="*/ 754 w 10000"/>
              <a:gd name="connsiteY40" fmla="*/ 9508 h 9990"/>
              <a:gd name="connsiteX41" fmla="*/ 886 w 10000"/>
              <a:gd name="connsiteY41" fmla="*/ 9618 h 9990"/>
              <a:gd name="connsiteX42" fmla="*/ 1019 w 10000"/>
              <a:gd name="connsiteY42" fmla="*/ 9717 h 9990"/>
              <a:gd name="connsiteX43" fmla="*/ 1157 w 10000"/>
              <a:gd name="connsiteY43" fmla="*/ 9803 h 9990"/>
              <a:gd name="connsiteX44" fmla="*/ 1294 w 10000"/>
              <a:gd name="connsiteY44" fmla="*/ 9874 h 9990"/>
              <a:gd name="connsiteX45" fmla="*/ 1434 w 10000"/>
              <a:gd name="connsiteY45" fmla="*/ 9929 h 9990"/>
              <a:gd name="connsiteX46" fmla="*/ 1571 w 10000"/>
              <a:gd name="connsiteY46" fmla="*/ 9965 h 9990"/>
              <a:gd name="connsiteX47" fmla="*/ 1705 w 10000"/>
              <a:gd name="connsiteY47" fmla="*/ 9989 h 9990"/>
              <a:gd name="connsiteX48" fmla="*/ 1769 w 10000"/>
              <a:gd name="connsiteY48" fmla="*/ 9990 h 9990"/>
              <a:gd name="connsiteX49" fmla="*/ 1844 w 10000"/>
              <a:gd name="connsiteY49" fmla="*/ 9989 h 9990"/>
              <a:gd name="connsiteX50" fmla="*/ 1992 w 10000"/>
              <a:gd name="connsiteY50" fmla="*/ 9964 h 9990"/>
              <a:gd name="connsiteX51" fmla="*/ 2129 w 10000"/>
              <a:gd name="connsiteY51" fmla="*/ 9913 h 9990"/>
              <a:gd name="connsiteX52" fmla="*/ 2263 w 10000"/>
              <a:gd name="connsiteY52" fmla="*/ 9834 h 9990"/>
              <a:gd name="connsiteX53" fmla="*/ 2382 w 10000"/>
              <a:gd name="connsiteY53" fmla="*/ 9731 h 9990"/>
              <a:gd name="connsiteX54" fmla="*/ 2491 w 10000"/>
              <a:gd name="connsiteY54" fmla="*/ 9596 h 9990"/>
              <a:gd name="connsiteX55" fmla="*/ 2561 w 10000"/>
              <a:gd name="connsiteY55" fmla="*/ 9481 h 9990"/>
              <a:gd name="connsiteX56" fmla="*/ 2602 w 10000"/>
              <a:gd name="connsiteY56" fmla="*/ 9395 h 9990"/>
              <a:gd name="connsiteX57" fmla="*/ 2639 w 10000"/>
              <a:gd name="connsiteY57" fmla="*/ 9303 h 9990"/>
              <a:gd name="connsiteX58" fmla="*/ 2674 w 10000"/>
              <a:gd name="connsiteY58" fmla="*/ 9204 h 9990"/>
              <a:gd name="connsiteX59" fmla="*/ 2687 w 10000"/>
              <a:gd name="connsiteY59" fmla="*/ 9150 h 9990"/>
              <a:gd name="connsiteX60" fmla="*/ 2706 w 10000"/>
              <a:gd name="connsiteY60" fmla="*/ 9067 h 9990"/>
              <a:gd name="connsiteX61" fmla="*/ 2736 w 10000"/>
              <a:gd name="connsiteY61" fmla="*/ 8902 h 9990"/>
              <a:gd name="connsiteX62" fmla="*/ 2750 w 10000"/>
              <a:gd name="connsiteY62" fmla="*/ 8748 h 9990"/>
              <a:gd name="connsiteX63" fmla="*/ 2754 w 10000"/>
              <a:gd name="connsiteY63" fmla="*/ 8597 h 9990"/>
              <a:gd name="connsiteX64" fmla="*/ 2746 w 10000"/>
              <a:gd name="connsiteY64" fmla="*/ 8454 h 9990"/>
              <a:gd name="connsiteX65" fmla="*/ 2727 w 10000"/>
              <a:gd name="connsiteY65" fmla="*/ 8314 h 9990"/>
              <a:gd name="connsiteX66" fmla="*/ 2700 w 10000"/>
              <a:gd name="connsiteY66" fmla="*/ 8175 h 9990"/>
              <a:gd name="connsiteX67" fmla="*/ 2665 w 10000"/>
              <a:gd name="connsiteY67" fmla="*/ 8043 h 9990"/>
              <a:gd name="connsiteX68" fmla="*/ 2600 w 10000"/>
              <a:gd name="connsiteY68" fmla="*/ 7847 h 9990"/>
              <a:gd name="connsiteX69" fmla="*/ 2496 w 10000"/>
              <a:gd name="connsiteY69" fmla="*/ 7590 h 9990"/>
              <a:gd name="connsiteX70" fmla="*/ 2319 w 10000"/>
              <a:gd name="connsiteY70" fmla="*/ 7211 h 9990"/>
              <a:gd name="connsiteX71" fmla="*/ 2199 w 10000"/>
              <a:gd name="connsiteY71" fmla="*/ 6944 h 9990"/>
              <a:gd name="connsiteX72" fmla="*/ 2032 w 10000"/>
              <a:gd name="connsiteY72" fmla="*/ 6585 h 9990"/>
              <a:gd name="connsiteX73" fmla="*/ 1728 w 10000"/>
              <a:gd name="connsiteY73" fmla="*/ 5929 h 9990"/>
              <a:gd name="connsiteX74" fmla="*/ 1579 w 10000"/>
              <a:gd name="connsiteY74" fmla="*/ 5573 h 9990"/>
              <a:gd name="connsiteX75" fmla="*/ 1484 w 10000"/>
              <a:gd name="connsiteY75" fmla="*/ 5331 h 9990"/>
              <a:gd name="connsiteX76" fmla="*/ 1399 w 10000"/>
              <a:gd name="connsiteY76" fmla="*/ 5085 h 9990"/>
              <a:gd name="connsiteX77" fmla="*/ 1327 w 10000"/>
              <a:gd name="connsiteY77" fmla="*/ 4838 h 9990"/>
              <a:gd name="connsiteX78" fmla="*/ 1272 w 10000"/>
              <a:gd name="connsiteY78" fmla="*/ 4588 h 9990"/>
              <a:gd name="connsiteX79" fmla="*/ 1232 w 10000"/>
              <a:gd name="connsiteY79" fmla="*/ 4342 h 9990"/>
              <a:gd name="connsiteX80" fmla="*/ 1213 w 10000"/>
              <a:gd name="connsiteY80" fmla="*/ 4101 h 9990"/>
              <a:gd name="connsiteX81" fmla="*/ 1216 w 10000"/>
              <a:gd name="connsiteY81" fmla="*/ 3922 h 9990"/>
              <a:gd name="connsiteX82" fmla="*/ 1225 w 10000"/>
              <a:gd name="connsiteY82" fmla="*/ 3808 h 9990"/>
              <a:gd name="connsiteX83" fmla="*/ 1241 w 10000"/>
              <a:gd name="connsiteY83" fmla="*/ 3693 h 9990"/>
              <a:gd name="connsiteX84" fmla="*/ 1267 w 10000"/>
              <a:gd name="connsiteY84" fmla="*/ 3582 h 9990"/>
              <a:gd name="connsiteX85" fmla="*/ 1296 w 10000"/>
              <a:gd name="connsiteY85" fmla="*/ 3471 h 9990"/>
              <a:gd name="connsiteX86" fmla="*/ 1337 w 10000"/>
              <a:gd name="connsiteY86" fmla="*/ 3365 h 9990"/>
              <a:gd name="connsiteX87" fmla="*/ 1359 w 10000"/>
              <a:gd name="connsiteY87" fmla="*/ 3314 h 9990"/>
              <a:gd name="connsiteX88" fmla="*/ 1392 w 10000"/>
              <a:gd name="connsiteY88" fmla="*/ 3240 h 9990"/>
              <a:gd name="connsiteX89" fmla="*/ 1470 w 10000"/>
              <a:gd name="connsiteY89" fmla="*/ 3116 h 9990"/>
              <a:gd name="connsiteX90" fmla="*/ 1560 w 10000"/>
              <a:gd name="connsiteY90" fmla="*/ 3005 h 9990"/>
              <a:gd name="connsiteX91" fmla="*/ 1657 w 10000"/>
              <a:gd name="connsiteY91" fmla="*/ 2916 h 9990"/>
              <a:gd name="connsiteX92" fmla="*/ 1762 w 10000"/>
              <a:gd name="connsiteY92" fmla="*/ 2841 h 9990"/>
              <a:gd name="connsiteX93" fmla="*/ 1874 w 10000"/>
              <a:gd name="connsiteY93" fmla="*/ 2780 h 9990"/>
              <a:gd name="connsiteX94" fmla="*/ 1992 w 10000"/>
              <a:gd name="connsiteY94" fmla="*/ 2739 h 9990"/>
              <a:gd name="connsiteX95" fmla="*/ 2110 w 10000"/>
              <a:gd name="connsiteY95" fmla="*/ 2708 h 9990"/>
              <a:gd name="connsiteX96" fmla="*/ 2234 w 10000"/>
              <a:gd name="connsiteY96" fmla="*/ 2691 h 9990"/>
              <a:gd name="connsiteX97" fmla="*/ 2359 w 10000"/>
              <a:gd name="connsiteY97" fmla="*/ 2686 h 9990"/>
              <a:gd name="connsiteX98" fmla="*/ 2485 w 10000"/>
              <a:gd name="connsiteY98" fmla="*/ 2692 h 9990"/>
              <a:gd name="connsiteX99" fmla="*/ 2607 w 10000"/>
              <a:gd name="connsiteY99" fmla="*/ 2710 h 9990"/>
              <a:gd name="connsiteX100" fmla="*/ 2727 w 10000"/>
              <a:gd name="connsiteY100" fmla="*/ 2739 h 9990"/>
              <a:gd name="connsiteX101" fmla="*/ 2844 w 10000"/>
              <a:gd name="connsiteY101" fmla="*/ 2774 h 9990"/>
              <a:gd name="connsiteX102" fmla="*/ 2957 w 10000"/>
              <a:gd name="connsiteY102" fmla="*/ 2819 h 9990"/>
              <a:gd name="connsiteX103" fmla="*/ 3061 w 10000"/>
              <a:gd name="connsiteY103" fmla="*/ 2873 h 9990"/>
              <a:gd name="connsiteX104" fmla="*/ 3113 w 10000"/>
              <a:gd name="connsiteY104" fmla="*/ 2902 h 9990"/>
              <a:gd name="connsiteX105" fmla="*/ 3168 w 10000"/>
              <a:gd name="connsiteY105" fmla="*/ 2936 h 9990"/>
              <a:gd name="connsiteX106" fmla="*/ 3282 w 10000"/>
              <a:gd name="connsiteY106" fmla="*/ 3017 h 9990"/>
              <a:gd name="connsiteX107" fmla="*/ 3389 w 10000"/>
              <a:gd name="connsiteY107" fmla="*/ 3105 h 9990"/>
              <a:gd name="connsiteX108" fmla="*/ 3495 w 10000"/>
              <a:gd name="connsiteY108" fmla="*/ 3200 h 9990"/>
              <a:gd name="connsiteX109" fmla="*/ 3648 w 10000"/>
              <a:gd name="connsiteY109" fmla="*/ 3361 h 9990"/>
              <a:gd name="connsiteX110" fmla="*/ 3842 w 10000"/>
              <a:gd name="connsiteY110" fmla="*/ 3598 h 9990"/>
              <a:gd name="connsiteX111" fmla="*/ 4016 w 10000"/>
              <a:gd name="connsiteY111" fmla="*/ 3860 h 9990"/>
              <a:gd name="connsiteX112" fmla="*/ 4176 w 10000"/>
              <a:gd name="connsiteY112" fmla="*/ 4144 h 9990"/>
              <a:gd name="connsiteX113" fmla="*/ 4321 w 10000"/>
              <a:gd name="connsiteY113" fmla="*/ 4446 h 9990"/>
              <a:gd name="connsiteX114" fmla="*/ 4442 w 10000"/>
              <a:gd name="connsiteY114" fmla="*/ 4758 h 9990"/>
              <a:gd name="connsiteX115" fmla="*/ 4494 w 10000"/>
              <a:gd name="connsiteY115" fmla="*/ 4923 h 9990"/>
              <a:gd name="connsiteX116" fmla="*/ 4534 w 10000"/>
              <a:gd name="connsiteY116" fmla="*/ 5043 h 9990"/>
              <a:gd name="connsiteX117" fmla="*/ 4599 w 10000"/>
              <a:gd name="connsiteY117" fmla="*/ 5291 h 9990"/>
              <a:gd name="connsiteX118" fmla="*/ 4653 w 10000"/>
              <a:gd name="connsiteY118" fmla="*/ 5541 h 9990"/>
              <a:gd name="connsiteX119" fmla="*/ 4697 w 10000"/>
              <a:gd name="connsiteY119" fmla="*/ 5794 h 9990"/>
              <a:gd name="connsiteX120" fmla="*/ 4756 w 10000"/>
              <a:gd name="connsiteY120" fmla="*/ 6178 h 9990"/>
              <a:gd name="connsiteX121" fmla="*/ 4829 w 10000"/>
              <a:gd name="connsiteY121" fmla="*/ 6691 h 9990"/>
              <a:gd name="connsiteX122" fmla="*/ 4888 w 10000"/>
              <a:gd name="connsiteY122" fmla="*/ 7071 h 9990"/>
              <a:gd name="connsiteX123" fmla="*/ 4933 w 10000"/>
              <a:gd name="connsiteY123" fmla="*/ 7321 h 9990"/>
              <a:gd name="connsiteX124" fmla="*/ 4988 w 10000"/>
              <a:gd name="connsiteY124" fmla="*/ 7565 h 9990"/>
              <a:gd name="connsiteX125" fmla="*/ 5052 w 10000"/>
              <a:gd name="connsiteY125" fmla="*/ 7808 h 9990"/>
              <a:gd name="connsiteX126" fmla="*/ 5128 w 10000"/>
              <a:gd name="connsiteY126" fmla="*/ 8042 h 9990"/>
              <a:gd name="connsiteX127" fmla="*/ 5218 w 10000"/>
              <a:gd name="connsiteY127" fmla="*/ 8265 h 9990"/>
              <a:gd name="connsiteX128" fmla="*/ 5328 w 10000"/>
              <a:gd name="connsiteY128" fmla="*/ 8485 h 9990"/>
              <a:gd name="connsiteX129" fmla="*/ 5455 w 10000"/>
              <a:gd name="connsiteY129" fmla="*/ 8692 h 9990"/>
              <a:gd name="connsiteX130" fmla="*/ 5527 w 10000"/>
              <a:gd name="connsiteY130" fmla="*/ 8791 h 9990"/>
              <a:gd name="connsiteX131" fmla="*/ 5558 w 10000"/>
              <a:gd name="connsiteY131" fmla="*/ 8833 h 9990"/>
              <a:gd name="connsiteX132" fmla="*/ 5626 w 10000"/>
              <a:gd name="connsiteY132" fmla="*/ 8907 h 9990"/>
              <a:gd name="connsiteX133" fmla="*/ 5693 w 10000"/>
              <a:gd name="connsiteY133" fmla="*/ 8972 h 9990"/>
              <a:gd name="connsiteX134" fmla="*/ 5762 w 10000"/>
              <a:gd name="connsiteY134" fmla="*/ 9028 h 9990"/>
              <a:gd name="connsiteX135" fmla="*/ 5830 w 10000"/>
              <a:gd name="connsiteY135" fmla="*/ 9070 h 9990"/>
              <a:gd name="connsiteX136" fmla="*/ 5901 w 10000"/>
              <a:gd name="connsiteY136" fmla="*/ 9102 h 9990"/>
              <a:gd name="connsiteX137" fmla="*/ 5971 w 10000"/>
              <a:gd name="connsiteY137" fmla="*/ 9126 h 9990"/>
              <a:gd name="connsiteX138" fmla="*/ 6043 w 10000"/>
              <a:gd name="connsiteY138" fmla="*/ 9139 h 9990"/>
              <a:gd name="connsiteX139" fmla="*/ 6114 w 10000"/>
              <a:gd name="connsiteY139" fmla="*/ 9139 h 9990"/>
              <a:gd name="connsiteX140" fmla="*/ 6185 w 10000"/>
              <a:gd name="connsiteY140" fmla="*/ 9130 h 9990"/>
              <a:gd name="connsiteX141" fmla="*/ 6256 w 10000"/>
              <a:gd name="connsiteY141" fmla="*/ 9108 h 9990"/>
              <a:gd name="connsiteX142" fmla="*/ 6326 w 10000"/>
              <a:gd name="connsiteY142" fmla="*/ 9078 h 9990"/>
              <a:gd name="connsiteX143" fmla="*/ 6397 w 10000"/>
              <a:gd name="connsiteY143" fmla="*/ 9041 h 9990"/>
              <a:gd name="connsiteX144" fmla="*/ 6466 w 10000"/>
              <a:gd name="connsiteY144" fmla="*/ 8986 h 9990"/>
              <a:gd name="connsiteX145" fmla="*/ 6535 w 10000"/>
              <a:gd name="connsiteY145" fmla="*/ 8925 h 9990"/>
              <a:gd name="connsiteX146" fmla="*/ 6603 w 10000"/>
              <a:gd name="connsiteY146" fmla="*/ 8852 h 9990"/>
              <a:gd name="connsiteX147" fmla="*/ 6637 w 10000"/>
              <a:gd name="connsiteY147" fmla="*/ 8811 h 9990"/>
              <a:gd name="connsiteX148" fmla="*/ 6667 w 10000"/>
              <a:gd name="connsiteY148" fmla="*/ 8774 h 9990"/>
              <a:gd name="connsiteX149" fmla="*/ 6721 w 10000"/>
              <a:gd name="connsiteY149" fmla="*/ 8695 h 9990"/>
              <a:gd name="connsiteX150" fmla="*/ 6766 w 10000"/>
              <a:gd name="connsiteY150" fmla="*/ 8609 h 9990"/>
              <a:gd name="connsiteX151" fmla="*/ 6805 w 10000"/>
              <a:gd name="connsiteY151" fmla="*/ 8522 h 9990"/>
              <a:gd name="connsiteX152" fmla="*/ 6853 w 10000"/>
              <a:gd name="connsiteY152" fmla="*/ 8385 h 9990"/>
              <a:gd name="connsiteX153" fmla="*/ 6901 w 10000"/>
              <a:gd name="connsiteY153" fmla="*/ 8193 h 9990"/>
              <a:gd name="connsiteX154" fmla="*/ 6931 w 10000"/>
              <a:gd name="connsiteY154" fmla="*/ 7993 h 9990"/>
              <a:gd name="connsiteX155" fmla="*/ 6950 w 10000"/>
              <a:gd name="connsiteY155" fmla="*/ 7785 h 9990"/>
              <a:gd name="connsiteX156" fmla="*/ 6966 w 10000"/>
              <a:gd name="connsiteY156" fmla="*/ 7469 h 9990"/>
              <a:gd name="connsiteX157" fmla="*/ 6974 w 10000"/>
              <a:gd name="connsiteY157" fmla="*/ 7257 h 9990"/>
              <a:gd name="connsiteX158" fmla="*/ 6987 w 10000"/>
              <a:gd name="connsiteY158" fmla="*/ 6972 h 9990"/>
              <a:gd name="connsiteX159" fmla="*/ 7001 w 10000"/>
              <a:gd name="connsiteY159" fmla="*/ 6399 h 9990"/>
              <a:gd name="connsiteX160" fmla="*/ 7001 w 10000"/>
              <a:gd name="connsiteY160" fmla="*/ 5823 h 9990"/>
              <a:gd name="connsiteX161" fmla="*/ 6990 w 10000"/>
              <a:gd name="connsiteY161" fmla="*/ 5251 h 9990"/>
              <a:gd name="connsiteX162" fmla="*/ 6981 w 10000"/>
              <a:gd name="connsiteY162" fmla="*/ 4964 h 9990"/>
              <a:gd name="connsiteX163" fmla="*/ 6978 w 10000"/>
              <a:gd name="connsiteY163" fmla="*/ 4898 h 9990"/>
              <a:gd name="connsiteX164" fmla="*/ 6965 w 10000"/>
              <a:gd name="connsiteY164" fmla="*/ 4758 h 9990"/>
              <a:gd name="connsiteX165" fmla="*/ 6946 w 10000"/>
              <a:gd name="connsiteY165" fmla="*/ 4625 h 9990"/>
              <a:gd name="connsiteX166" fmla="*/ 6916 w 10000"/>
              <a:gd name="connsiteY166" fmla="*/ 4496 h 9990"/>
              <a:gd name="connsiteX167" fmla="*/ 6885 w 10000"/>
              <a:gd name="connsiteY167" fmla="*/ 4371 h 9990"/>
              <a:gd name="connsiteX168" fmla="*/ 6844 w 10000"/>
              <a:gd name="connsiteY168" fmla="*/ 4249 h 9990"/>
              <a:gd name="connsiteX169" fmla="*/ 6796 w 10000"/>
              <a:gd name="connsiteY169" fmla="*/ 4132 h 9990"/>
              <a:gd name="connsiteX170" fmla="*/ 6744 w 10000"/>
              <a:gd name="connsiteY170" fmla="*/ 4023 h 9990"/>
              <a:gd name="connsiteX171" fmla="*/ 6684 w 10000"/>
              <a:gd name="connsiteY171" fmla="*/ 3922 h 9990"/>
              <a:gd name="connsiteX172" fmla="*/ 6619 w 10000"/>
              <a:gd name="connsiteY172" fmla="*/ 3831 h 9990"/>
              <a:gd name="connsiteX173" fmla="*/ 6547 w 10000"/>
              <a:gd name="connsiteY173" fmla="*/ 3747 h 9990"/>
              <a:gd name="connsiteX174" fmla="*/ 6470 w 10000"/>
              <a:gd name="connsiteY174" fmla="*/ 3672 h 9990"/>
              <a:gd name="connsiteX175" fmla="*/ 6390 w 10000"/>
              <a:gd name="connsiteY175" fmla="*/ 3610 h 9990"/>
              <a:gd name="connsiteX176" fmla="*/ 6304 w 10000"/>
              <a:gd name="connsiteY176" fmla="*/ 3556 h 9990"/>
              <a:gd name="connsiteX177" fmla="*/ 6212 w 10000"/>
              <a:gd name="connsiteY177" fmla="*/ 3519 h 9990"/>
              <a:gd name="connsiteX178" fmla="*/ 6115 w 10000"/>
              <a:gd name="connsiteY178" fmla="*/ 3495 h 9990"/>
              <a:gd name="connsiteX179" fmla="*/ 6064 w 10000"/>
              <a:gd name="connsiteY179" fmla="*/ 3490 h 9990"/>
              <a:gd name="connsiteX180" fmla="*/ 6039 w 10000"/>
              <a:gd name="connsiteY180" fmla="*/ 3489 h 9990"/>
              <a:gd name="connsiteX181" fmla="*/ 5986 w 10000"/>
              <a:gd name="connsiteY181" fmla="*/ 3494 h 9990"/>
              <a:gd name="connsiteX182" fmla="*/ 5934 w 10000"/>
              <a:gd name="connsiteY182" fmla="*/ 3509 h 9990"/>
              <a:gd name="connsiteX183" fmla="*/ 5884 w 10000"/>
              <a:gd name="connsiteY183" fmla="*/ 3535 h 9990"/>
              <a:gd name="connsiteX184" fmla="*/ 5837 w 10000"/>
              <a:gd name="connsiteY184" fmla="*/ 3573 h 9990"/>
              <a:gd name="connsiteX185" fmla="*/ 5796 w 10000"/>
              <a:gd name="connsiteY185" fmla="*/ 3620 h 9990"/>
              <a:gd name="connsiteX186" fmla="*/ 5763 w 10000"/>
              <a:gd name="connsiteY186" fmla="*/ 3675 h 9990"/>
              <a:gd name="connsiteX187" fmla="*/ 5738 w 10000"/>
              <a:gd name="connsiteY187" fmla="*/ 3739 h 9990"/>
              <a:gd name="connsiteX188" fmla="*/ 5729 w 10000"/>
              <a:gd name="connsiteY188" fmla="*/ 3773 h 9990"/>
              <a:gd name="connsiteX189" fmla="*/ 5725 w 10000"/>
              <a:gd name="connsiteY189" fmla="*/ 3801 h 9990"/>
              <a:gd name="connsiteX190" fmla="*/ 5719 w 10000"/>
              <a:gd name="connsiteY190" fmla="*/ 3857 h 9990"/>
              <a:gd name="connsiteX191" fmla="*/ 5724 w 10000"/>
              <a:gd name="connsiteY191" fmla="*/ 3942 h 9990"/>
              <a:gd name="connsiteX192" fmla="*/ 5745 w 10000"/>
              <a:gd name="connsiteY192" fmla="*/ 4055 h 9990"/>
              <a:gd name="connsiteX193" fmla="*/ 5786 w 10000"/>
              <a:gd name="connsiteY193" fmla="*/ 4153 h 9990"/>
              <a:gd name="connsiteX194" fmla="*/ 5811 w 10000"/>
              <a:gd name="connsiteY194" fmla="*/ 4199 h 9990"/>
              <a:gd name="connsiteX195" fmla="*/ 5860 w 10000"/>
              <a:gd name="connsiteY195" fmla="*/ 4275 h 9990"/>
              <a:gd name="connsiteX196" fmla="*/ 5960 w 10000"/>
              <a:gd name="connsiteY196" fmla="*/ 4401 h 9990"/>
              <a:gd name="connsiteX197" fmla="*/ 6061 w 10000"/>
              <a:gd name="connsiteY197" fmla="*/ 4506 h 9990"/>
              <a:gd name="connsiteX198" fmla="*/ 6167 w 10000"/>
              <a:gd name="connsiteY198" fmla="*/ 4588 h 9990"/>
              <a:gd name="connsiteX199" fmla="*/ 6272 w 10000"/>
              <a:gd name="connsiteY199" fmla="*/ 4642 h 9990"/>
              <a:gd name="connsiteX200" fmla="*/ 6380 w 10000"/>
              <a:gd name="connsiteY200" fmla="*/ 4677 h 9990"/>
              <a:gd name="connsiteX201" fmla="*/ 6488 w 10000"/>
              <a:gd name="connsiteY201" fmla="*/ 4690 h 9990"/>
              <a:gd name="connsiteX202" fmla="*/ 6596 w 10000"/>
              <a:gd name="connsiteY202" fmla="*/ 4680 h 9990"/>
              <a:gd name="connsiteX203" fmla="*/ 6703 w 10000"/>
              <a:gd name="connsiteY203" fmla="*/ 4655 h 9990"/>
              <a:gd name="connsiteX204" fmla="*/ 6810 w 10000"/>
              <a:gd name="connsiteY204" fmla="*/ 4606 h 9990"/>
              <a:gd name="connsiteX205" fmla="*/ 6915 w 10000"/>
              <a:gd name="connsiteY205" fmla="*/ 4547 h 9990"/>
              <a:gd name="connsiteX206" fmla="*/ 7018 w 10000"/>
              <a:gd name="connsiteY206" fmla="*/ 4466 h 9990"/>
              <a:gd name="connsiteX207" fmla="*/ 7116 w 10000"/>
              <a:gd name="connsiteY207" fmla="*/ 4372 h 9990"/>
              <a:gd name="connsiteX208" fmla="*/ 7213 w 10000"/>
              <a:gd name="connsiteY208" fmla="*/ 4262 h 9990"/>
              <a:gd name="connsiteX209" fmla="*/ 7306 w 10000"/>
              <a:gd name="connsiteY209" fmla="*/ 4142 h 9990"/>
              <a:gd name="connsiteX210" fmla="*/ 7391 w 10000"/>
              <a:gd name="connsiteY210" fmla="*/ 4007 h 9990"/>
              <a:gd name="connsiteX211" fmla="*/ 7433 w 10000"/>
              <a:gd name="connsiteY211" fmla="*/ 3936 h 9990"/>
              <a:gd name="connsiteX212" fmla="*/ 7506 w 10000"/>
              <a:gd name="connsiteY212" fmla="*/ 3802 h 9990"/>
              <a:gd name="connsiteX213" fmla="*/ 7640 w 10000"/>
              <a:gd name="connsiteY213" fmla="*/ 3522 h 9990"/>
              <a:gd name="connsiteX214" fmla="*/ 7754 w 10000"/>
              <a:gd name="connsiteY214" fmla="*/ 3222 h 9990"/>
              <a:gd name="connsiteX215" fmla="*/ 7825 w 10000"/>
              <a:gd name="connsiteY215" fmla="*/ 2987 h 9990"/>
              <a:gd name="connsiteX216" fmla="*/ 7868 w 10000"/>
              <a:gd name="connsiteY216" fmla="*/ 2828 h 9990"/>
              <a:gd name="connsiteX217" fmla="*/ 7900 w 10000"/>
              <a:gd name="connsiteY217" fmla="*/ 2665 h 9990"/>
              <a:gd name="connsiteX218" fmla="*/ 7931 w 10000"/>
              <a:gd name="connsiteY218" fmla="*/ 2497 h 9990"/>
              <a:gd name="connsiteX219" fmla="*/ 7952 w 10000"/>
              <a:gd name="connsiteY219" fmla="*/ 2334 h 9990"/>
              <a:gd name="connsiteX220" fmla="*/ 7965 w 10000"/>
              <a:gd name="connsiteY220" fmla="*/ 2165 h 9990"/>
              <a:gd name="connsiteX221" fmla="*/ 7973 w 10000"/>
              <a:gd name="connsiteY221" fmla="*/ 1997 h 9990"/>
              <a:gd name="connsiteX222" fmla="*/ 7971 w 10000"/>
              <a:gd name="connsiteY222" fmla="*/ 1827 h 9990"/>
              <a:gd name="connsiteX223" fmla="*/ 7963 w 10000"/>
              <a:gd name="connsiteY223" fmla="*/ 1657 h 9990"/>
              <a:gd name="connsiteX224" fmla="*/ 7949 w 10000"/>
              <a:gd name="connsiteY224" fmla="*/ 1487 h 9990"/>
              <a:gd name="connsiteX225" fmla="*/ 7937 w 10000"/>
              <a:gd name="connsiteY225" fmla="*/ 1403 h 9990"/>
              <a:gd name="connsiteX226" fmla="*/ 7916 w 10000"/>
              <a:gd name="connsiteY226" fmla="*/ 1288 h 9990"/>
              <a:gd name="connsiteX227" fmla="*/ 7892 w 10000"/>
              <a:gd name="connsiteY227" fmla="*/ 1097 h 9990"/>
              <a:gd name="connsiteX228" fmla="*/ 7883 w 10000"/>
              <a:gd name="connsiteY228" fmla="*/ 968 h 9990"/>
              <a:gd name="connsiteX229" fmla="*/ 7885 w 10000"/>
              <a:gd name="connsiteY229" fmla="*/ 844 h 9990"/>
              <a:gd name="connsiteX230" fmla="*/ 7903 w 10000"/>
              <a:gd name="connsiteY230" fmla="*/ 726 h 9990"/>
              <a:gd name="connsiteX231" fmla="*/ 7934 w 10000"/>
              <a:gd name="connsiteY231" fmla="*/ 648 h 9990"/>
              <a:gd name="connsiteX232" fmla="*/ 7958 w 10000"/>
              <a:gd name="connsiteY232" fmla="*/ 600 h 9990"/>
              <a:gd name="connsiteX233" fmla="*/ 7992 w 10000"/>
              <a:gd name="connsiteY233" fmla="*/ 557 h 9990"/>
              <a:gd name="connsiteX234" fmla="*/ 8030 w 10000"/>
              <a:gd name="connsiteY234" fmla="*/ 521 h 9990"/>
              <a:gd name="connsiteX235" fmla="*/ 8050 w 10000"/>
              <a:gd name="connsiteY235" fmla="*/ 506 h 9990"/>
              <a:gd name="connsiteX236" fmla="*/ 8088 w 10000"/>
              <a:gd name="connsiteY236" fmla="*/ 485 h 9990"/>
              <a:gd name="connsiteX237" fmla="*/ 8159 w 10000"/>
              <a:gd name="connsiteY237" fmla="*/ 470 h 9990"/>
              <a:gd name="connsiteX238" fmla="*/ 8229 w 10000"/>
              <a:gd name="connsiteY238" fmla="*/ 479 h 9990"/>
              <a:gd name="connsiteX239" fmla="*/ 8301 w 10000"/>
              <a:gd name="connsiteY239" fmla="*/ 514 h 9990"/>
              <a:gd name="connsiteX240" fmla="*/ 8370 w 10000"/>
              <a:gd name="connsiteY240" fmla="*/ 563 h 9990"/>
              <a:gd name="connsiteX241" fmla="*/ 8433 w 10000"/>
              <a:gd name="connsiteY241" fmla="*/ 628 h 9990"/>
              <a:gd name="connsiteX242" fmla="*/ 8490 w 10000"/>
              <a:gd name="connsiteY242" fmla="*/ 703 h 9990"/>
              <a:gd name="connsiteX243" fmla="*/ 8538 w 10000"/>
              <a:gd name="connsiteY243" fmla="*/ 779 h 9990"/>
              <a:gd name="connsiteX244" fmla="*/ 8559 w 10000"/>
              <a:gd name="connsiteY244" fmla="*/ 817 h 9990"/>
              <a:gd name="connsiteX245" fmla="*/ 8645 w 10000"/>
              <a:gd name="connsiteY245" fmla="*/ 1002 h 9990"/>
              <a:gd name="connsiteX246" fmla="*/ 8792 w 10000"/>
              <a:gd name="connsiteY246" fmla="*/ 1306 h 9990"/>
              <a:gd name="connsiteX247" fmla="*/ 8868 w 10000"/>
              <a:gd name="connsiteY247" fmla="*/ 1440 h 9990"/>
              <a:gd name="connsiteX248" fmla="*/ 8925 w 10000"/>
              <a:gd name="connsiteY248" fmla="*/ 1519 h 9990"/>
              <a:gd name="connsiteX249" fmla="*/ 8982 w 10000"/>
              <a:gd name="connsiteY249" fmla="*/ 1590 h 9990"/>
              <a:gd name="connsiteX250" fmla="*/ 9039 w 10000"/>
              <a:gd name="connsiteY250" fmla="*/ 1640 h 9990"/>
              <a:gd name="connsiteX251" fmla="*/ 9103 w 10000"/>
              <a:gd name="connsiteY251" fmla="*/ 1674 h 9990"/>
              <a:gd name="connsiteX252" fmla="*/ 9168 w 10000"/>
              <a:gd name="connsiteY252" fmla="*/ 1688 h 9990"/>
              <a:gd name="connsiteX253" fmla="*/ 9236 w 10000"/>
              <a:gd name="connsiteY253" fmla="*/ 1679 h 9990"/>
              <a:gd name="connsiteX254" fmla="*/ 9308 w 10000"/>
              <a:gd name="connsiteY254" fmla="*/ 1645 h 9990"/>
              <a:gd name="connsiteX255" fmla="*/ 9384 w 10000"/>
              <a:gd name="connsiteY255" fmla="*/ 1581 h 9990"/>
              <a:gd name="connsiteX256" fmla="*/ 9463 w 10000"/>
              <a:gd name="connsiteY256" fmla="*/ 1485 h 9990"/>
              <a:gd name="connsiteX257" fmla="*/ 9504 w 10000"/>
              <a:gd name="connsiteY257" fmla="*/ 1424 h 9990"/>
              <a:gd name="connsiteX258" fmla="*/ 9544 w 10000"/>
              <a:gd name="connsiteY258" fmla="*/ 1355 h 9990"/>
              <a:gd name="connsiteX259" fmla="*/ 9614 w 10000"/>
              <a:gd name="connsiteY259" fmla="*/ 1209 h 9990"/>
              <a:gd name="connsiteX260" fmla="*/ 9672 w 10000"/>
              <a:gd name="connsiteY260" fmla="*/ 1046 h 9990"/>
              <a:gd name="connsiteX261" fmla="*/ 9722 w 10000"/>
              <a:gd name="connsiteY261" fmla="*/ 879 h 9990"/>
              <a:gd name="connsiteX262" fmla="*/ 9743 w 10000"/>
              <a:gd name="connsiteY262" fmla="*/ 795 h 9990"/>
              <a:gd name="connsiteX263" fmla="*/ 9795 w 10000"/>
              <a:gd name="connsiteY263" fmla="*/ 594 h 9990"/>
              <a:gd name="connsiteX264" fmla="*/ 9884 w 10000"/>
              <a:gd name="connsiteY264" fmla="*/ 283 h 9990"/>
              <a:gd name="connsiteX265" fmla="*/ 9955 w 10000"/>
              <a:gd name="connsiteY265" fmla="*/ 89 h 9990"/>
              <a:gd name="connsiteX266" fmla="*/ 10000 w 10000"/>
              <a:gd name="connsiteY266" fmla="*/ 0 h 9990"/>
              <a:gd name="connsiteX0" fmla="*/ 675 w 10000"/>
              <a:gd name="connsiteY0" fmla="*/ 9667 h 10000"/>
              <a:gd name="connsiteX1" fmla="*/ 769 w 10000"/>
              <a:gd name="connsiteY1" fmla="*/ 9469 h 10000"/>
              <a:gd name="connsiteX2" fmla="*/ 846 w 10000"/>
              <a:gd name="connsiteY2" fmla="*/ 9262 h 10000"/>
              <a:gd name="connsiteX3" fmla="*/ 905 w 10000"/>
              <a:gd name="connsiteY3" fmla="*/ 9038 h 10000"/>
              <a:gd name="connsiteX4" fmla="*/ 926 w 10000"/>
              <a:gd name="connsiteY4" fmla="*/ 8920 h 10000"/>
              <a:gd name="connsiteX5" fmla="*/ 942 w 10000"/>
              <a:gd name="connsiteY5" fmla="*/ 8824 h 10000"/>
              <a:gd name="connsiteX6" fmla="*/ 958 w 10000"/>
              <a:gd name="connsiteY6" fmla="*/ 8630 h 10000"/>
              <a:gd name="connsiteX7" fmla="*/ 961 w 10000"/>
              <a:gd name="connsiteY7" fmla="*/ 8440 h 10000"/>
              <a:gd name="connsiteX8" fmla="*/ 944 w 10000"/>
              <a:gd name="connsiteY8" fmla="*/ 8247 h 10000"/>
              <a:gd name="connsiteX9" fmla="*/ 912 w 10000"/>
              <a:gd name="connsiteY9" fmla="*/ 8062 h 10000"/>
              <a:gd name="connsiteX10" fmla="*/ 861 w 10000"/>
              <a:gd name="connsiteY10" fmla="*/ 7883 h 10000"/>
              <a:gd name="connsiteX11" fmla="*/ 795 w 10000"/>
              <a:gd name="connsiteY11" fmla="*/ 7718 h 10000"/>
              <a:gd name="connsiteX12" fmla="*/ 709 w 10000"/>
              <a:gd name="connsiteY12" fmla="*/ 7561 h 10000"/>
              <a:gd name="connsiteX13" fmla="*/ 657 w 10000"/>
              <a:gd name="connsiteY13" fmla="*/ 7487 h 10000"/>
              <a:gd name="connsiteX14" fmla="*/ 625 w 10000"/>
              <a:gd name="connsiteY14" fmla="*/ 7446 h 10000"/>
              <a:gd name="connsiteX15" fmla="*/ 557 w 10000"/>
              <a:gd name="connsiteY15" fmla="*/ 7379 h 10000"/>
              <a:gd name="connsiteX16" fmla="*/ 492 w 10000"/>
              <a:gd name="connsiteY16" fmla="*/ 7330 h 10000"/>
              <a:gd name="connsiteX17" fmla="*/ 427 w 10000"/>
              <a:gd name="connsiteY17" fmla="*/ 7301 h 10000"/>
              <a:gd name="connsiteX18" fmla="*/ 365 w 10000"/>
              <a:gd name="connsiteY18" fmla="*/ 7290 h 10000"/>
              <a:gd name="connsiteX19" fmla="*/ 304 w 10000"/>
              <a:gd name="connsiteY19" fmla="*/ 7295 h 10000"/>
              <a:gd name="connsiteX20" fmla="*/ 245 w 10000"/>
              <a:gd name="connsiteY20" fmla="*/ 7315 h 10000"/>
              <a:gd name="connsiteX21" fmla="*/ 191 w 10000"/>
              <a:gd name="connsiteY21" fmla="*/ 7350 h 10000"/>
              <a:gd name="connsiteX22" fmla="*/ 144 w 10000"/>
              <a:gd name="connsiteY22" fmla="*/ 7397 h 10000"/>
              <a:gd name="connsiteX23" fmla="*/ 101 w 10000"/>
              <a:gd name="connsiteY23" fmla="*/ 7461 h 10000"/>
              <a:gd name="connsiteX24" fmla="*/ 66 w 10000"/>
              <a:gd name="connsiteY24" fmla="*/ 7537 h 10000"/>
              <a:gd name="connsiteX25" fmla="*/ 35 w 10000"/>
              <a:gd name="connsiteY25" fmla="*/ 7622 h 10000"/>
              <a:gd name="connsiteX26" fmla="*/ 16 w 10000"/>
              <a:gd name="connsiteY26" fmla="*/ 7718 h 10000"/>
              <a:gd name="connsiteX27" fmla="*/ 3 w 10000"/>
              <a:gd name="connsiteY27" fmla="*/ 7819 h 10000"/>
              <a:gd name="connsiteX28" fmla="*/ 0 w 10000"/>
              <a:gd name="connsiteY28" fmla="*/ 7929 h 10000"/>
              <a:gd name="connsiteX29" fmla="*/ 7 w 10000"/>
              <a:gd name="connsiteY29" fmla="*/ 8045 h 10000"/>
              <a:gd name="connsiteX30" fmla="*/ 14 w 10000"/>
              <a:gd name="connsiteY30" fmla="*/ 8104 h 10000"/>
              <a:gd name="connsiteX31" fmla="*/ 29 w 10000"/>
              <a:gd name="connsiteY31" fmla="*/ 8207 h 10000"/>
              <a:gd name="connsiteX32" fmla="*/ 76 w 10000"/>
              <a:gd name="connsiteY32" fmla="*/ 8401 h 10000"/>
              <a:gd name="connsiteX33" fmla="*/ 138 w 10000"/>
              <a:gd name="connsiteY33" fmla="*/ 8592 h 10000"/>
              <a:gd name="connsiteX34" fmla="*/ 214 w 10000"/>
              <a:gd name="connsiteY34" fmla="*/ 8773 h 10000"/>
              <a:gd name="connsiteX35" fmla="*/ 304 w 10000"/>
              <a:gd name="connsiteY35" fmla="*/ 8941 h 10000"/>
              <a:gd name="connsiteX36" fmla="*/ 401 w 10000"/>
              <a:gd name="connsiteY36" fmla="*/ 9100 h 10000"/>
              <a:gd name="connsiteX37" fmla="*/ 510 w 10000"/>
              <a:gd name="connsiteY37" fmla="*/ 9250 h 10000"/>
              <a:gd name="connsiteX38" fmla="*/ 630 w 10000"/>
              <a:gd name="connsiteY38" fmla="*/ 9389 h 10000"/>
              <a:gd name="connsiteX39" fmla="*/ 754 w 10000"/>
              <a:gd name="connsiteY39" fmla="*/ 9518 h 10000"/>
              <a:gd name="connsiteX40" fmla="*/ 886 w 10000"/>
              <a:gd name="connsiteY40" fmla="*/ 9628 h 10000"/>
              <a:gd name="connsiteX41" fmla="*/ 1019 w 10000"/>
              <a:gd name="connsiteY41" fmla="*/ 9727 h 10000"/>
              <a:gd name="connsiteX42" fmla="*/ 1157 w 10000"/>
              <a:gd name="connsiteY42" fmla="*/ 9813 h 10000"/>
              <a:gd name="connsiteX43" fmla="*/ 1294 w 10000"/>
              <a:gd name="connsiteY43" fmla="*/ 9884 h 10000"/>
              <a:gd name="connsiteX44" fmla="*/ 1434 w 10000"/>
              <a:gd name="connsiteY44" fmla="*/ 9939 h 10000"/>
              <a:gd name="connsiteX45" fmla="*/ 1571 w 10000"/>
              <a:gd name="connsiteY45" fmla="*/ 9975 h 10000"/>
              <a:gd name="connsiteX46" fmla="*/ 1705 w 10000"/>
              <a:gd name="connsiteY46" fmla="*/ 9999 h 10000"/>
              <a:gd name="connsiteX47" fmla="*/ 1769 w 10000"/>
              <a:gd name="connsiteY47" fmla="*/ 10000 h 10000"/>
              <a:gd name="connsiteX48" fmla="*/ 1844 w 10000"/>
              <a:gd name="connsiteY48" fmla="*/ 9999 h 10000"/>
              <a:gd name="connsiteX49" fmla="*/ 1992 w 10000"/>
              <a:gd name="connsiteY49" fmla="*/ 9974 h 10000"/>
              <a:gd name="connsiteX50" fmla="*/ 2129 w 10000"/>
              <a:gd name="connsiteY50" fmla="*/ 9923 h 10000"/>
              <a:gd name="connsiteX51" fmla="*/ 2263 w 10000"/>
              <a:gd name="connsiteY51" fmla="*/ 9844 h 10000"/>
              <a:gd name="connsiteX52" fmla="*/ 2382 w 10000"/>
              <a:gd name="connsiteY52" fmla="*/ 9741 h 10000"/>
              <a:gd name="connsiteX53" fmla="*/ 2491 w 10000"/>
              <a:gd name="connsiteY53" fmla="*/ 9606 h 10000"/>
              <a:gd name="connsiteX54" fmla="*/ 2561 w 10000"/>
              <a:gd name="connsiteY54" fmla="*/ 9490 h 10000"/>
              <a:gd name="connsiteX55" fmla="*/ 2602 w 10000"/>
              <a:gd name="connsiteY55" fmla="*/ 9404 h 10000"/>
              <a:gd name="connsiteX56" fmla="*/ 2639 w 10000"/>
              <a:gd name="connsiteY56" fmla="*/ 9312 h 10000"/>
              <a:gd name="connsiteX57" fmla="*/ 2674 w 10000"/>
              <a:gd name="connsiteY57" fmla="*/ 9213 h 10000"/>
              <a:gd name="connsiteX58" fmla="*/ 2687 w 10000"/>
              <a:gd name="connsiteY58" fmla="*/ 9159 h 10000"/>
              <a:gd name="connsiteX59" fmla="*/ 2706 w 10000"/>
              <a:gd name="connsiteY59" fmla="*/ 9076 h 10000"/>
              <a:gd name="connsiteX60" fmla="*/ 2736 w 10000"/>
              <a:gd name="connsiteY60" fmla="*/ 8911 h 10000"/>
              <a:gd name="connsiteX61" fmla="*/ 2750 w 10000"/>
              <a:gd name="connsiteY61" fmla="*/ 8757 h 10000"/>
              <a:gd name="connsiteX62" fmla="*/ 2754 w 10000"/>
              <a:gd name="connsiteY62" fmla="*/ 8606 h 10000"/>
              <a:gd name="connsiteX63" fmla="*/ 2746 w 10000"/>
              <a:gd name="connsiteY63" fmla="*/ 8462 h 10000"/>
              <a:gd name="connsiteX64" fmla="*/ 2727 w 10000"/>
              <a:gd name="connsiteY64" fmla="*/ 8322 h 10000"/>
              <a:gd name="connsiteX65" fmla="*/ 2700 w 10000"/>
              <a:gd name="connsiteY65" fmla="*/ 8183 h 10000"/>
              <a:gd name="connsiteX66" fmla="*/ 2665 w 10000"/>
              <a:gd name="connsiteY66" fmla="*/ 8051 h 10000"/>
              <a:gd name="connsiteX67" fmla="*/ 2600 w 10000"/>
              <a:gd name="connsiteY67" fmla="*/ 7855 h 10000"/>
              <a:gd name="connsiteX68" fmla="*/ 2496 w 10000"/>
              <a:gd name="connsiteY68" fmla="*/ 7598 h 10000"/>
              <a:gd name="connsiteX69" fmla="*/ 2319 w 10000"/>
              <a:gd name="connsiteY69" fmla="*/ 7218 h 10000"/>
              <a:gd name="connsiteX70" fmla="*/ 2199 w 10000"/>
              <a:gd name="connsiteY70" fmla="*/ 6951 h 10000"/>
              <a:gd name="connsiteX71" fmla="*/ 2032 w 10000"/>
              <a:gd name="connsiteY71" fmla="*/ 6592 h 10000"/>
              <a:gd name="connsiteX72" fmla="*/ 1728 w 10000"/>
              <a:gd name="connsiteY72" fmla="*/ 5935 h 10000"/>
              <a:gd name="connsiteX73" fmla="*/ 1579 w 10000"/>
              <a:gd name="connsiteY73" fmla="*/ 5579 h 10000"/>
              <a:gd name="connsiteX74" fmla="*/ 1484 w 10000"/>
              <a:gd name="connsiteY74" fmla="*/ 5336 h 10000"/>
              <a:gd name="connsiteX75" fmla="*/ 1399 w 10000"/>
              <a:gd name="connsiteY75" fmla="*/ 5090 h 10000"/>
              <a:gd name="connsiteX76" fmla="*/ 1327 w 10000"/>
              <a:gd name="connsiteY76" fmla="*/ 4843 h 10000"/>
              <a:gd name="connsiteX77" fmla="*/ 1272 w 10000"/>
              <a:gd name="connsiteY77" fmla="*/ 4593 h 10000"/>
              <a:gd name="connsiteX78" fmla="*/ 1232 w 10000"/>
              <a:gd name="connsiteY78" fmla="*/ 4346 h 10000"/>
              <a:gd name="connsiteX79" fmla="*/ 1213 w 10000"/>
              <a:gd name="connsiteY79" fmla="*/ 4105 h 10000"/>
              <a:gd name="connsiteX80" fmla="*/ 1216 w 10000"/>
              <a:gd name="connsiteY80" fmla="*/ 3926 h 10000"/>
              <a:gd name="connsiteX81" fmla="*/ 1225 w 10000"/>
              <a:gd name="connsiteY81" fmla="*/ 3812 h 10000"/>
              <a:gd name="connsiteX82" fmla="*/ 1241 w 10000"/>
              <a:gd name="connsiteY82" fmla="*/ 3697 h 10000"/>
              <a:gd name="connsiteX83" fmla="*/ 1267 w 10000"/>
              <a:gd name="connsiteY83" fmla="*/ 3586 h 10000"/>
              <a:gd name="connsiteX84" fmla="*/ 1296 w 10000"/>
              <a:gd name="connsiteY84" fmla="*/ 3474 h 10000"/>
              <a:gd name="connsiteX85" fmla="*/ 1337 w 10000"/>
              <a:gd name="connsiteY85" fmla="*/ 3368 h 10000"/>
              <a:gd name="connsiteX86" fmla="*/ 1359 w 10000"/>
              <a:gd name="connsiteY86" fmla="*/ 3317 h 10000"/>
              <a:gd name="connsiteX87" fmla="*/ 1392 w 10000"/>
              <a:gd name="connsiteY87" fmla="*/ 3243 h 10000"/>
              <a:gd name="connsiteX88" fmla="*/ 1470 w 10000"/>
              <a:gd name="connsiteY88" fmla="*/ 3119 h 10000"/>
              <a:gd name="connsiteX89" fmla="*/ 1560 w 10000"/>
              <a:gd name="connsiteY89" fmla="*/ 3008 h 10000"/>
              <a:gd name="connsiteX90" fmla="*/ 1657 w 10000"/>
              <a:gd name="connsiteY90" fmla="*/ 2919 h 10000"/>
              <a:gd name="connsiteX91" fmla="*/ 1762 w 10000"/>
              <a:gd name="connsiteY91" fmla="*/ 2844 h 10000"/>
              <a:gd name="connsiteX92" fmla="*/ 1874 w 10000"/>
              <a:gd name="connsiteY92" fmla="*/ 2783 h 10000"/>
              <a:gd name="connsiteX93" fmla="*/ 1992 w 10000"/>
              <a:gd name="connsiteY93" fmla="*/ 2742 h 10000"/>
              <a:gd name="connsiteX94" fmla="*/ 2110 w 10000"/>
              <a:gd name="connsiteY94" fmla="*/ 2711 h 10000"/>
              <a:gd name="connsiteX95" fmla="*/ 2234 w 10000"/>
              <a:gd name="connsiteY95" fmla="*/ 2694 h 10000"/>
              <a:gd name="connsiteX96" fmla="*/ 2359 w 10000"/>
              <a:gd name="connsiteY96" fmla="*/ 2689 h 10000"/>
              <a:gd name="connsiteX97" fmla="*/ 2485 w 10000"/>
              <a:gd name="connsiteY97" fmla="*/ 2695 h 10000"/>
              <a:gd name="connsiteX98" fmla="*/ 2607 w 10000"/>
              <a:gd name="connsiteY98" fmla="*/ 2713 h 10000"/>
              <a:gd name="connsiteX99" fmla="*/ 2727 w 10000"/>
              <a:gd name="connsiteY99" fmla="*/ 2742 h 10000"/>
              <a:gd name="connsiteX100" fmla="*/ 2844 w 10000"/>
              <a:gd name="connsiteY100" fmla="*/ 2777 h 10000"/>
              <a:gd name="connsiteX101" fmla="*/ 2957 w 10000"/>
              <a:gd name="connsiteY101" fmla="*/ 2822 h 10000"/>
              <a:gd name="connsiteX102" fmla="*/ 3061 w 10000"/>
              <a:gd name="connsiteY102" fmla="*/ 2876 h 10000"/>
              <a:gd name="connsiteX103" fmla="*/ 3113 w 10000"/>
              <a:gd name="connsiteY103" fmla="*/ 2905 h 10000"/>
              <a:gd name="connsiteX104" fmla="*/ 3168 w 10000"/>
              <a:gd name="connsiteY104" fmla="*/ 2939 h 10000"/>
              <a:gd name="connsiteX105" fmla="*/ 3282 w 10000"/>
              <a:gd name="connsiteY105" fmla="*/ 3020 h 10000"/>
              <a:gd name="connsiteX106" fmla="*/ 3389 w 10000"/>
              <a:gd name="connsiteY106" fmla="*/ 3108 h 10000"/>
              <a:gd name="connsiteX107" fmla="*/ 3495 w 10000"/>
              <a:gd name="connsiteY107" fmla="*/ 3203 h 10000"/>
              <a:gd name="connsiteX108" fmla="*/ 3648 w 10000"/>
              <a:gd name="connsiteY108" fmla="*/ 3364 h 10000"/>
              <a:gd name="connsiteX109" fmla="*/ 3842 w 10000"/>
              <a:gd name="connsiteY109" fmla="*/ 3602 h 10000"/>
              <a:gd name="connsiteX110" fmla="*/ 4016 w 10000"/>
              <a:gd name="connsiteY110" fmla="*/ 3864 h 10000"/>
              <a:gd name="connsiteX111" fmla="*/ 4176 w 10000"/>
              <a:gd name="connsiteY111" fmla="*/ 4148 h 10000"/>
              <a:gd name="connsiteX112" fmla="*/ 4321 w 10000"/>
              <a:gd name="connsiteY112" fmla="*/ 4450 h 10000"/>
              <a:gd name="connsiteX113" fmla="*/ 4442 w 10000"/>
              <a:gd name="connsiteY113" fmla="*/ 4763 h 10000"/>
              <a:gd name="connsiteX114" fmla="*/ 4494 w 10000"/>
              <a:gd name="connsiteY114" fmla="*/ 4928 h 10000"/>
              <a:gd name="connsiteX115" fmla="*/ 4534 w 10000"/>
              <a:gd name="connsiteY115" fmla="*/ 5048 h 10000"/>
              <a:gd name="connsiteX116" fmla="*/ 4599 w 10000"/>
              <a:gd name="connsiteY116" fmla="*/ 5296 h 10000"/>
              <a:gd name="connsiteX117" fmla="*/ 4653 w 10000"/>
              <a:gd name="connsiteY117" fmla="*/ 5547 h 10000"/>
              <a:gd name="connsiteX118" fmla="*/ 4697 w 10000"/>
              <a:gd name="connsiteY118" fmla="*/ 5800 h 10000"/>
              <a:gd name="connsiteX119" fmla="*/ 4756 w 10000"/>
              <a:gd name="connsiteY119" fmla="*/ 6184 h 10000"/>
              <a:gd name="connsiteX120" fmla="*/ 4829 w 10000"/>
              <a:gd name="connsiteY120" fmla="*/ 6698 h 10000"/>
              <a:gd name="connsiteX121" fmla="*/ 4888 w 10000"/>
              <a:gd name="connsiteY121" fmla="*/ 7078 h 10000"/>
              <a:gd name="connsiteX122" fmla="*/ 4933 w 10000"/>
              <a:gd name="connsiteY122" fmla="*/ 7328 h 10000"/>
              <a:gd name="connsiteX123" fmla="*/ 4988 w 10000"/>
              <a:gd name="connsiteY123" fmla="*/ 7573 h 10000"/>
              <a:gd name="connsiteX124" fmla="*/ 5052 w 10000"/>
              <a:gd name="connsiteY124" fmla="*/ 7816 h 10000"/>
              <a:gd name="connsiteX125" fmla="*/ 5128 w 10000"/>
              <a:gd name="connsiteY125" fmla="*/ 8050 h 10000"/>
              <a:gd name="connsiteX126" fmla="*/ 5218 w 10000"/>
              <a:gd name="connsiteY126" fmla="*/ 8273 h 10000"/>
              <a:gd name="connsiteX127" fmla="*/ 5328 w 10000"/>
              <a:gd name="connsiteY127" fmla="*/ 8493 h 10000"/>
              <a:gd name="connsiteX128" fmla="*/ 5455 w 10000"/>
              <a:gd name="connsiteY128" fmla="*/ 8701 h 10000"/>
              <a:gd name="connsiteX129" fmla="*/ 5527 w 10000"/>
              <a:gd name="connsiteY129" fmla="*/ 8800 h 10000"/>
              <a:gd name="connsiteX130" fmla="*/ 5558 w 10000"/>
              <a:gd name="connsiteY130" fmla="*/ 8842 h 10000"/>
              <a:gd name="connsiteX131" fmla="*/ 5626 w 10000"/>
              <a:gd name="connsiteY131" fmla="*/ 8916 h 10000"/>
              <a:gd name="connsiteX132" fmla="*/ 5693 w 10000"/>
              <a:gd name="connsiteY132" fmla="*/ 8981 h 10000"/>
              <a:gd name="connsiteX133" fmla="*/ 5762 w 10000"/>
              <a:gd name="connsiteY133" fmla="*/ 9037 h 10000"/>
              <a:gd name="connsiteX134" fmla="*/ 5830 w 10000"/>
              <a:gd name="connsiteY134" fmla="*/ 9079 h 10000"/>
              <a:gd name="connsiteX135" fmla="*/ 5901 w 10000"/>
              <a:gd name="connsiteY135" fmla="*/ 9111 h 10000"/>
              <a:gd name="connsiteX136" fmla="*/ 5971 w 10000"/>
              <a:gd name="connsiteY136" fmla="*/ 9135 h 10000"/>
              <a:gd name="connsiteX137" fmla="*/ 6043 w 10000"/>
              <a:gd name="connsiteY137" fmla="*/ 9148 h 10000"/>
              <a:gd name="connsiteX138" fmla="*/ 6114 w 10000"/>
              <a:gd name="connsiteY138" fmla="*/ 9148 h 10000"/>
              <a:gd name="connsiteX139" fmla="*/ 6185 w 10000"/>
              <a:gd name="connsiteY139" fmla="*/ 9139 h 10000"/>
              <a:gd name="connsiteX140" fmla="*/ 6256 w 10000"/>
              <a:gd name="connsiteY140" fmla="*/ 9117 h 10000"/>
              <a:gd name="connsiteX141" fmla="*/ 6326 w 10000"/>
              <a:gd name="connsiteY141" fmla="*/ 9087 h 10000"/>
              <a:gd name="connsiteX142" fmla="*/ 6397 w 10000"/>
              <a:gd name="connsiteY142" fmla="*/ 9050 h 10000"/>
              <a:gd name="connsiteX143" fmla="*/ 6466 w 10000"/>
              <a:gd name="connsiteY143" fmla="*/ 8995 h 10000"/>
              <a:gd name="connsiteX144" fmla="*/ 6535 w 10000"/>
              <a:gd name="connsiteY144" fmla="*/ 8934 h 10000"/>
              <a:gd name="connsiteX145" fmla="*/ 6603 w 10000"/>
              <a:gd name="connsiteY145" fmla="*/ 8861 h 10000"/>
              <a:gd name="connsiteX146" fmla="*/ 6637 w 10000"/>
              <a:gd name="connsiteY146" fmla="*/ 8820 h 10000"/>
              <a:gd name="connsiteX147" fmla="*/ 6667 w 10000"/>
              <a:gd name="connsiteY147" fmla="*/ 8783 h 10000"/>
              <a:gd name="connsiteX148" fmla="*/ 6721 w 10000"/>
              <a:gd name="connsiteY148" fmla="*/ 8704 h 10000"/>
              <a:gd name="connsiteX149" fmla="*/ 6766 w 10000"/>
              <a:gd name="connsiteY149" fmla="*/ 8618 h 10000"/>
              <a:gd name="connsiteX150" fmla="*/ 6805 w 10000"/>
              <a:gd name="connsiteY150" fmla="*/ 8531 h 10000"/>
              <a:gd name="connsiteX151" fmla="*/ 6853 w 10000"/>
              <a:gd name="connsiteY151" fmla="*/ 8393 h 10000"/>
              <a:gd name="connsiteX152" fmla="*/ 6901 w 10000"/>
              <a:gd name="connsiteY152" fmla="*/ 8201 h 10000"/>
              <a:gd name="connsiteX153" fmla="*/ 6931 w 10000"/>
              <a:gd name="connsiteY153" fmla="*/ 8001 h 10000"/>
              <a:gd name="connsiteX154" fmla="*/ 6950 w 10000"/>
              <a:gd name="connsiteY154" fmla="*/ 7793 h 10000"/>
              <a:gd name="connsiteX155" fmla="*/ 6966 w 10000"/>
              <a:gd name="connsiteY155" fmla="*/ 7476 h 10000"/>
              <a:gd name="connsiteX156" fmla="*/ 6974 w 10000"/>
              <a:gd name="connsiteY156" fmla="*/ 7264 h 10000"/>
              <a:gd name="connsiteX157" fmla="*/ 6987 w 10000"/>
              <a:gd name="connsiteY157" fmla="*/ 6979 h 10000"/>
              <a:gd name="connsiteX158" fmla="*/ 7001 w 10000"/>
              <a:gd name="connsiteY158" fmla="*/ 6405 h 10000"/>
              <a:gd name="connsiteX159" fmla="*/ 7001 w 10000"/>
              <a:gd name="connsiteY159" fmla="*/ 5829 h 10000"/>
              <a:gd name="connsiteX160" fmla="*/ 6990 w 10000"/>
              <a:gd name="connsiteY160" fmla="*/ 5256 h 10000"/>
              <a:gd name="connsiteX161" fmla="*/ 6981 w 10000"/>
              <a:gd name="connsiteY161" fmla="*/ 4969 h 10000"/>
              <a:gd name="connsiteX162" fmla="*/ 6978 w 10000"/>
              <a:gd name="connsiteY162" fmla="*/ 4903 h 10000"/>
              <a:gd name="connsiteX163" fmla="*/ 6965 w 10000"/>
              <a:gd name="connsiteY163" fmla="*/ 4763 h 10000"/>
              <a:gd name="connsiteX164" fmla="*/ 6946 w 10000"/>
              <a:gd name="connsiteY164" fmla="*/ 4630 h 10000"/>
              <a:gd name="connsiteX165" fmla="*/ 6916 w 10000"/>
              <a:gd name="connsiteY165" fmla="*/ 4501 h 10000"/>
              <a:gd name="connsiteX166" fmla="*/ 6885 w 10000"/>
              <a:gd name="connsiteY166" fmla="*/ 4375 h 10000"/>
              <a:gd name="connsiteX167" fmla="*/ 6844 w 10000"/>
              <a:gd name="connsiteY167" fmla="*/ 4253 h 10000"/>
              <a:gd name="connsiteX168" fmla="*/ 6796 w 10000"/>
              <a:gd name="connsiteY168" fmla="*/ 4136 h 10000"/>
              <a:gd name="connsiteX169" fmla="*/ 6744 w 10000"/>
              <a:gd name="connsiteY169" fmla="*/ 4027 h 10000"/>
              <a:gd name="connsiteX170" fmla="*/ 6684 w 10000"/>
              <a:gd name="connsiteY170" fmla="*/ 3926 h 10000"/>
              <a:gd name="connsiteX171" fmla="*/ 6619 w 10000"/>
              <a:gd name="connsiteY171" fmla="*/ 3835 h 10000"/>
              <a:gd name="connsiteX172" fmla="*/ 6547 w 10000"/>
              <a:gd name="connsiteY172" fmla="*/ 3751 h 10000"/>
              <a:gd name="connsiteX173" fmla="*/ 6470 w 10000"/>
              <a:gd name="connsiteY173" fmla="*/ 3676 h 10000"/>
              <a:gd name="connsiteX174" fmla="*/ 6390 w 10000"/>
              <a:gd name="connsiteY174" fmla="*/ 3614 h 10000"/>
              <a:gd name="connsiteX175" fmla="*/ 6304 w 10000"/>
              <a:gd name="connsiteY175" fmla="*/ 3560 h 10000"/>
              <a:gd name="connsiteX176" fmla="*/ 6212 w 10000"/>
              <a:gd name="connsiteY176" fmla="*/ 3523 h 10000"/>
              <a:gd name="connsiteX177" fmla="*/ 6115 w 10000"/>
              <a:gd name="connsiteY177" fmla="*/ 3498 h 10000"/>
              <a:gd name="connsiteX178" fmla="*/ 6064 w 10000"/>
              <a:gd name="connsiteY178" fmla="*/ 3493 h 10000"/>
              <a:gd name="connsiteX179" fmla="*/ 6039 w 10000"/>
              <a:gd name="connsiteY179" fmla="*/ 3492 h 10000"/>
              <a:gd name="connsiteX180" fmla="*/ 5986 w 10000"/>
              <a:gd name="connsiteY180" fmla="*/ 3497 h 10000"/>
              <a:gd name="connsiteX181" fmla="*/ 5934 w 10000"/>
              <a:gd name="connsiteY181" fmla="*/ 3513 h 10000"/>
              <a:gd name="connsiteX182" fmla="*/ 5884 w 10000"/>
              <a:gd name="connsiteY182" fmla="*/ 3539 h 10000"/>
              <a:gd name="connsiteX183" fmla="*/ 5837 w 10000"/>
              <a:gd name="connsiteY183" fmla="*/ 3577 h 10000"/>
              <a:gd name="connsiteX184" fmla="*/ 5796 w 10000"/>
              <a:gd name="connsiteY184" fmla="*/ 3624 h 10000"/>
              <a:gd name="connsiteX185" fmla="*/ 5763 w 10000"/>
              <a:gd name="connsiteY185" fmla="*/ 3679 h 10000"/>
              <a:gd name="connsiteX186" fmla="*/ 5738 w 10000"/>
              <a:gd name="connsiteY186" fmla="*/ 3743 h 10000"/>
              <a:gd name="connsiteX187" fmla="*/ 5729 w 10000"/>
              <a:gd name="connsiteY187" fmla="*/ 3777 h 10000"/>
              <a:gd name="connsiteX188" fmla="*/ 5725 w 10000"/>
              <a:gd name="connsiteY188" fmla="*/ 3805 h 10000"/>
              <a:gd name="connsiteX189" fmla="*/ 5719 w 10000"/>
              <a:gd name="connsiteY189" fmla="*/ 3861 h 10000"/>
              <a:gd name="connsiteX190" fmla="*/ 5724 w 10000"/>
              <a:gd name="connsiteY190" fmla="*/ 3946 h 10000"/>
              <a:gd name="connsiteX191" fmla="*/ 5745 w 10000"/>
              <a:gd name="connsiteY191" fmla="*/ 4059 h 10000"/>
              <a:gd name="connsiteX192" fmla="*/ 5786 w 10000"/>
              <a:gd name="connsiteY192" fmla="*/ 4157 h 10000"/>
              <a:gd name="connsiteX193" fmla="*/ 5811 w 10000"/>
              <a:gd name="connsiteY193" fmla="*/ 4203 h 10000"/>
              <a:gd name="connsiteX194" fmla="*/ 5860 w 10000"/>
              <a:gd name="connsiteY194" fmla="*/ 4279 h 10000"/>
              <a:gd name="connsiteX195" fmla="*/ 5960 w 10000"/>
              <a:gd name="connsiteY195" fmla="*/ 4405 h 10000"/>
              <a:gd name="connsiteX196" fmla="*/ 6061 w 10000"/>
              <a:gd name="connsiteY196" fmla="*/ 4511 h 10000"/>
              <a:gd name="connsiteX197" fmla="*/ 6167 w 10000"/>
              <a:gd name="connsiteY197" fmla="*/ 4593 h 10000"/>
              <a:gd name="connsiteX198" fmla="*/ 6272 w 10000"/>
              <a:gd name="connsiteY198" fmla="*/ 4647 h 10000"/>
              <a:gd name="connsiteX199" fmla="*/ 6380 w 10000"/>
              <a:gd name="connsiteY199" fmla="*/ 4682 h 10000"/>
              <a:gd name="connsiteX200" fmla="*/ 6488 w 10000"/>
              <a:gd name="connsiteY200" fmla="*/ 4695 h 10000"/>
              <a:gd name="connsiteX201" fmla="*/ 6596 w 10000"/>
              <a:gd name="connsiteY201" fmla="*/ 4685 h 10000"/>
              <a:gd name="connsiteX202" fmla="*/ 6703 w 10000"/>
              <a:gd name="connsiteY202" fmla="*/ 4660 h 10000"/>
              <a:gd name="connsiteX203" fmla="*/ 6810 w 10000"/>
              <a:gd name="connsiteY203" fmla="*/ 4611 h 10000"/>
              <a:gd name="connsiteX204" fmla="*/ 6915 w 10000"/>
              <a:gd name="connsiteY204" fmla="*/ 4552 h 10000"/>
              <a:gd name="connsiteX205" fmla="*/ 7018 w 10000"/>
              <a:gd name="connsiteY205" fmla="*/ 4470 h 10000"/>
              <a:gd name="connsiteX206" fmla="*/ 7116 w 10000"/>
              <a:gd name="connsiteY206" fmla="*/ 4376 h 10000"/>
              <a:gd name="connsiteX207" fmla="*/ 7213 w 10000"/>
              <a:gd name="connsiteY207" fmla="*/ 4266 h 10000"/>
              <a:gd name="connsiteX208" fmla="*/ 7306 w 10000"/>
              <a:gd name="connsiteY208" fmla="*/ 4146 h 10000"/>
              <a:gd name="connsiteX209" fmla="*/ 7391 w 10000"/>
              <a:gd name="connsiteY209" fmla="*/ 4011 h 10000"/>
              <a:gd name="connsiteX210" fmla="*/ 7433 w 10000"/>
              <a:gd name="connsiteY210" fmla="*/ 3940 h 10000"/>
              <a:gd name="connsiteX211" fmla="*/ 7506 w 10000"/>
              <a:gd name="connsiteY211" fmla="*/ 3806 h 10000"/>
              <a:gd name="connsiteX212" fmla="*/ 7640 w 10000"/>
              <a:gd name="connsiteY212" fmla="*/ 3526 h 10000"/>
              <a:gd name="connsiteX213" fmla="*/ 7754 w 10000"/>
              <a:gd name="connsiteY213" fmla="*/ 3225 h 10000"/>
              <a:gd name="connsiteX214" fmla="*/ 7825 w 10000"/>
              <a:gd name="connsiteY214" fmla="*/ 2990 h 10000"/>
              <a:gd name="connsiteX215" fmla="*/ 7868 w 10000"/>
              <a:gd name="connsiteY215" fmla="*/ 2831 h 10000"/>
              <a:gd name="connsiteX216" fmla="*/ 7900 w 10000"/>
              <a:gd name="connsiteY216" fmla="*/ 2668 h 10000"/>
              <a:gd name="connsiteX217" fmla="*/ 7931 w 10000"/>
              <a:gd name="connsiteY217" fmla="*/ 2499 h 10000"/>
              <a:gd name="connsiteX218" fmla="*/ 7952 w 10000"/>
              <a:gd name="connsiteY218" fmla="*/ 2336 h 10000"/>
              <a:gd name="connsiteX219" fmla="*/ 7965 w 10000"/>
              <a:gd name="connsiteY219" fmla="*/ 2167 h 10000"/>
              <a:gd name="connsiteX220" fmla="*/ 7973 w 10000"/>
              <a:gd name="connsiteY220" fmla="*/ 1999 h 10000"/>
              <a:gd name="connsiteX221" fmla="*/ 7971 w 10000"/>
              <a:gd name="connsiteY221" fmla="*/ 1829 h 10000"/>
              <a:gd name="connsiteX222" fmla="*/ 7963 w 10000"/>
              <a:gd name="connsiteY222" fmla="*/ 1659 h 10000"/>
              <a:gd name="connsiteX223" fmla="*/ 7949 w 10000"/>
              <a:gd name="connsiteY223" fmla="*/ 1488 h 10000"/>
              <a:gd name="connsiteX224" fmla="*/ 7937 w 10000"/>
              <a:gd name="connsiteY224" fmla="*/ 1404 h 10000"/>
              <a:gd name="connsiteX225" fmla="*/ 7916 w 10000"/>
              <a:gd name="connsiteY225" fmla="*/ 1289 h 10000"/>
              <a:gd name="connsiteX226" fmla="*/ 7892 w 10000"/>
              <a:gd name="connsiteY226" fmla="*/ 1098 h 10000"/>
              <a:gd name="connsiteX227" fmla="*/ 7883 w 10000"/>
              <a:gd name="connsiteY227" fmla="*/ 969 h 10000"/>
              <a:gd name="connsiteX228" fmla="*/ 7885 w 10000"/>
              <a:gd name="connsiteY228" fmla="*/ 845 h 10000"/>
              <a:gd name="connsiteX229" fmla="*/ 7903 w 10000"/>
              <a:gd name="connsiteY229" fmla="*/ 727 h 10000"/>
              <a:gd name="connsiteX230" fmla="*/ 7934 w 10000"/>
              <a:gd name="connsiteY230" fmla="*/ 649 h 10000"/>
              <a:gd name="connsiteX231" fmla="*/ 7958 w 10000"/>
              <a:gd name="connsiteY231" fmla="*/ 601 h 10000"/>
              <a:gd name="connsiteX232" fmla="*/ 7992 w 10000"/>
              <a:gd name="connsiteY232" fmla="*/ 558 h 10000"/>
              <a:gd name="connsiteX233" fmla="*/ 8030 w 10000"/>
              <a:gd name="connsiteY233" fmla="*/ 522 h 10000"/>
              <a:gd name="connsiteX234" fmla="*/ 8050 w 10000"/>
              <a:gd name="connsiteY234" fmla="*/ 507 h 10000"/>
              <a:gd name="connsiteX235" fmla="*/ 8088 w 10000"/>
              <a:gd name="connsiteY235" fmla="*/ 485 h 10000"/>
              <a:gd name="connsiteX236" fmla="*/ 8159 w 10000"/>
              <a:gd name="connsiteY236" fmla="*/ 470 h 10000"/>
              <a:gd name="connsiteX237" fmla="*/ 8229 w 10000"/>
              <a:gd name="connsiteY237" fmla="*/ 479 h 10000"/>
              <a:gd name="connsiteX238" fmla="*/ 8301 w 10000"/>
              <a:gd name="connsiteY238" fmla="*/ 515 h 10000"/>
              <a:gd name="connsiteX239" fmla="*/ 8370 w 10000"/>
              <a:gd name="connsiteY239" fmla="*/ 564 h 10000"/>
              <a:gd name="connsiteX240" fmla="*/ 8433 w 10000"/>
              <a:gd name="connsiteY240" fmla="*/ 629 h 10000"/>
              <a:gd name="connsiteX241" fmla="*/ 8490 w 10000"/>
              <a:gd name="connsiteY241" fmla="*/ 704 h 10000"/>
              <a:gd name="connsiteX242" fmla="*/ 8538 w 10000"/>
              <a:gd name="connsiteY242" fmla="*/ 780 h 10000"/>
              <a:gd name="connsiteX243" fmla="*/ 8559 w 10000"/>
              <a:gd name="connsiteY243" fmla="*/ 818 h 10000"/>
              <a:gd name="connsiteX244" fmla="*/ 8645 w 10000"/>
              <a:gd name="connsiteY244" fmla="*/ 1003 h 10000"/>
              <a:gd name="connsiteX245" fmla="*/ 8792 w 10000"/>
              <a:gd name="connsiteY245" fmla="*/ 1307 h 10000"/>
              <a:gd name="connsiteX246" fmla="*/ 8868 w 10000"/>
              <a:gd name="connsiteY246" fmla="*/ 1441 h 10000"/>
              <a:gd name="connsiteX247" fmla="*/ 8925 w 10000"/>
              <a:gd name="connsiteY247" fmla="*/ 1521 h 10000"/>
              <a:gd name="connsiteX248" fmla="*/ 8982 w 10000"/>
              <a:gd name="connsiteY248" fmla="*/ 1592 h 10000"/>
              <a:gd name="connsiteX249" fmla="*/ 9039 w 10000"/>
              <a:gd name="connsiteY249" fmla="*/ 1642 h 10000"/>
              <a:gd name="connsiteX250" fmla="*/ 9103 w 10000"/>
              <a:gd name="connsiteY250" fmla="*/ 1676 h 10000"/>
              <a:gd name="connsiteX251" fmla="*/ 9168 w 10000"/>
              <a:gd name="connsiteY251" fmla="*/ 1690 h 10000"/>
              <a:gd name="connsiteX252" fmla="*/ 9236 w 10000"/>
              <a:gd name="connsiteY252" fmla="*/ 1681 h 10000"/>
              <a:gd name="connsiteX253" fmla="*/ 9308 w 10000"/>
              <a:gd name="connsiteY253" fmla="*/ 1647 h 10000"/>
              <a:gd name="connsiteX254" fmla="*/ 9384 w 10000"/>
              <a:gd name="connsiteY254" fmla="*/ 1583 h 10000"/>
              <a:gd name="connsiteX255" fmla="*/ 9463 w 10000"/>
              <a:gd name="connsiteY255" fmla="*/ 1486 h 10000"/>
              <a:gd name="connsiteX256" fmla="*/ 9504 w 10000"/>
              <a:gd name="connsiteY256" fmla="*/ 1425 h 10000"/>
              <a:gd name="connsiteX257" fmla="*/ 9544 w 10000"/>
              <a:gd name="connsiteY257" fmla="*/ 1356 h 10000"/>
              <a:gd name="connsiteX258" fmla="*/ 9614 w 10000"/>
              <a:gd name="connsiteY258" fmla="*/ 1210 h 10000"/>
              <a:gd name="connsiteX259" fmla="*/ 9672 w 10000"/>
              <a:gd name="connsiteY259" fmla="*/ 1047 h 10000"/>
              <a:gd name="connsiteX260" fmla="*/ 9722 w 10000"/>
              <a:gd name="connsiteY260" fmla="*/ 880 h 10000"/>
              <a:gd name="connsiteX261" fmla="*/ 9743 w 10000"/>
              <a:gd name="connsiteY261" fmla="*/ 796 h 10000"/>
              <a:gd name="connsiteX262" fmla="*/ 9795 w 10000"/>
              <a:gd name="connsiteY262" fmla="*/ 595 h 10000"/>
              <a:gd name="connsiteX263" fmla="*/ 9884 w 10000"/>
              <a:gd name="connsiteY263" fmla="*/ 283 h 10000"/>
              <a:gd name="connsiteX264" fmla="*/ 9955 w 10000"/>
              <a:gd name="connsiteY264" fmla="*/ 89 h 10000"/>
              <a:gd name="connsiteX265" fmla="*/ 10000 w 10000"/>
              <a:gd name="connsiteY265" fmla="*/ 0 h 10000"/>
              <a:gd name="connsiteX0" fmla="*/ 769 w 10000"/>
              <a:gd name="connsiteY0" fmla="*/ 9469 h 10000"/>
              <a:gd name="connsiteX1" fmla="*/ 846 w 10000"/>
              <a:gd name="connsiteY1" fmla="*/ 9262 h 10000"/>
              <a:gd name="connsiteX2" fmla="*/ 905 w 10000"/>
              <a:gd name="connsiteY2" fmla="*/ 9038 h 10000"/>
              <a:gd name="connsiteX3" fmla="*/ 926 w 10000"/>
              <a:gd name="connsiteY3" fmla="*/ 8920 h 10000"/>
              <a:gd name="connsiteX4" fmla="*/ 942 w 10000"/>
              <a:gd name="connsiteY4" fmla="*/ 8824 h 10000"/>
              <a:gd name="connsiteX5" fmla="*/ 958 w 10000"/>
              <a:gd name="connsiteY5" fmla="*/ 8630 h 10000"/>
              <a:gd name="connsiteX6" fmla="*/ 961 w 10000"/>
              <a:gd name="connsiteY6" fmla="*/ 8440 h 10000"/>
              <a:gd name="connsiteX7" fmla="*/ 944 w 10000"/>
              <a:gd name="connsiteY7" fmla="*/ 8247 h 10000"/>
              <a:gd name="connsiteX8" fmla="*/ 912 w 10000"/>
              <a:gd name="connsiteY8" fmla="*/ 8062 h 10000"/>
              <a:gd name="connsiteX9" fmla="*/ 861 w 10000"/>
              <a:gd name="connsiteY9" fmla="*/ 7883 h 10000"/>
              <a:gd name="connsiteX10" fmla="*/ 795 w 10000"/>
              <a:gd name="connsiteY10" fmla="*/ 7718 h 10000"/>
              <a:gd name="connsiteX11" fmla="*/ 709 w 10000"/>
              <a:gd name="connsiteY11" fmla="*/ 7561 h 10000"/>
              <a:gd name="connsiteX12" fmla="*/ 657 w 10000"/>
              <a:gd name="connsiteY12" fmla="*/ 7487 h 10000"/>
              <a:gd name="connsiteX13" fmla="*/ 625 w 10000"/>
              <a:gd name="connsiteY13" fmla="*/ 7446 h 10000"/>
              <a:gd name="connsiteX14" fmla="*/ 557 w 10000"/>
              <a:gd name="connsiteY14" fmla="*/ 7379 h 10000"/>
              <a:gd name="connsiteX15" fmla="*/ 492 w 10000"/>
              <a:gd name="connsiteY15" fmla="*/ 7330 h 10000"/>
              <a:gd name="connsiteX16" fmla="*/ 427 w 10000"/>
              <a:gd name="connsiteY16" fmla="*/ 7301 h 10000"/>
              <a:gd name="connsiteX17" fmla="*/ 365 w 10000"/>
              <a:gd name="connsiteY17" fmla="*/ 7290 h 10000"/>
              <a:gd name="connsiteX18" fmla="*/ 304 w 10000"/>
              <a:gd name="connsiteY18" fmla="*/ 7295 h 10000"/>
              <a:gd name="connsiteX19" fmla="*/ 245 w 10000"/>
              <a:gd name="connsiteY19" fmla="*/ 7315 h 10000"/>
              <a:gd name="connsiteX20" fmla="*/ 191 w 10000"/>
              <a:gd name="connsiteY20" fmla="*/ 7350 h 10000"/>
              <a:gd name="connsiteX21" fmla="*/ 144 w 10000"/>
              <a:gd name="connsiteY21" fmla="*/ 7397 h 10000"/>
              <a:gd name="connsiteX22" fmla="*/ 101 w 10000"/>
              <a:gd name="connsiteY22" fmla="*/ 7461 h 10000"/>
              <a:gd name="connsiteX23" fmla="*/ 66 w 10000"/>
              <a:gd name="connsiteY23" fmla="*/ 7537 h 10000"/>
              <a:gd name="connsiteX24" fmla="*/ 35 w 10000"/>
              <a:gd name="connsiteY24" fmla="*/ 7622 h 10000"/>
              <a:gd name="connsiteX25" fmla="*/ 16 w 10000"/>
              <a:gd name="connsiteY25" fmla="*/ 7718 h 10000"/>
              <a:gd name="connsiteX26" fmla="*/ 3 w 10000"/>
              <a:gd name="connsiteY26" fmla="*/ 7819 h 10000"/>
              <a:gd name="connsiteX27" fmla="*/ 0 w 10000"/>
              <a:gd name="connsiteY27" fmla="*/ 7929 h 10000"/>
              <a:gd name="connsiteX28" fmla="*/ 7 w 10000"/>
              <a:gd name="connsiteY28" fmla="*/ 8045 h 10000"/>
              <a:gd name="connsiteX29" fmla="*/ 14 w 10000"/>
              <a:gd name="connsiteY29" fmla="*/ 8104 h 10000"/>
              <a:gd name="connsiteX30" fmla="*/ 29 w 10000"/>
              <a:gd name="connsiteY30" fmla="*/ 8207 h 10000"/>
              <a:gd name="connsiteX31" fmla="*/ 76 w 10000"/>
              <a:gd name="connsiteY31" fmla="*/ 8401 h 10000"/>
              <a:gd name="connsiteX32" fmla="*/ 138 w 10000"/>
              <a:gd name="connsiteY32" fmla="*/ 8592 h 10000"/>
              <a:gd name="connsiteX33" fmla="*/ 214 w 10000"/>
              <a:gd name="connsiteY33" fmla="*/ 8773 h 10000"/>
              <a:gd name="connsiteX34" fmla="*/ 304 w 10000"/>
              <a:gd name="connsiteY34" fmla="*/ 8941 h 10000"/>
              <a:gd name="connsiteX35" fmla="*/ 401 w 10000"/>
              <a:gd name="connsiteY35" fmla="*/ 9100 h 10000"/>
              <a:gd name="connsiteX36" fmla="*/ 510 w 10000"/>
              <a:gd name="connsiteY36" fmla="*/ 9250 h 10000"/>
              <a:gd name="connsiteX37" fmla="*/ 630 w 10000"/>
              <a:gd name="connsiteY37" fmla="*/ 9389 h 10000"/>
              <a:gd name="connsiteX38" fmla="*/ 754 w 10000"/>
              <a:gd name="connsiteY38" fmla="*/ 9518 h 10000"/>
              <a:gd name="connsiteX39" fmla="*/ 886 w 10000"/>
              <a:gd name="connsiteY39" fmla="*/ 9628 h 10000"/>
              <a:gd name="connsiteX40" fmla="*/ 1019 w 10000"/>
              <a:gd name="connsiteY40" fmla="*/ 9727 h 10000"/>
              <a:gd name="connsiteX41" fmla="*/ 1157 w 10000"/>
              <a:gd name="connsiteY41" fmla="*/ 9813 h 10000"/>
              <a:gd name="connsiteX42" fmla="*/ 1294 w 10000"/>
              <a:gd name="connsiteY42" fmla="*/ 9884 h 10000"/>
              <a:gd name="connsiteX43" fmla="*/ 1434 w 10000"/>
              <a:gd name="connsiteY43" fmla="*/ 9939 h 10000"/>
              <a:gd name="connsiteX44" fmla="*/ 1571 w 10000"/>
              <a:gd name="connsiteY44" fmla="*/ 9975 h 10000"/>
              <a:gd name="connsiteX45" fmla="*/ 1705 w 10000"/>
              <a:gd name="connsiteY45" fmla="*/ 9999 h 10000"/>
              <a:gd name="connsiteX46" fmla="*/ 1769 w 10000"/>
              <a:gd name="connsiteY46" fmla="*/ 10000 h 10000"/>
              <a:gd name="connsiteX47" fmla="*/ 1844 w 10000"/>
              <a:gd name="connsiteY47" fmla="*/ 9999 h 10000"/>
              <a:gd name="connsiteX48" fmla="*/ 1992 w 10000"/>
              <a:gd name="connsiteY48" fmla="*/ 9974 h 10000"/>
              <a:gd name="connsiteX49" fmla="*/ 2129 w 10000"/>
              <a:gd name="connsiteY49" fmla="*/ 9923 h 10000"/>
              <a:gd name="connsiteX50" fmla="*/ 2263 w 10000"/>
              <a:gd name="connsiteY50" fmla="*/ 9844 h 10000"/>
              <a:gd name="connsiteX51" fmla="*/ 2382 w 10000"/>
              <a:gd name="connsiteY51" fmla="*/ 9741 h 10000"/>
              <a:gd name="connsiteX52" fmla="*/ 2491 w 10000"/>
              <a:gd name="connsiteY52" fmla="*/ 9606 h 10000"/>
              <a:gd name="connsiteX53" fmla="*/ 2561 w 10000"/>
              <a:gd name="connsiteY53" fmla="*/ 9490 h 10000"/>
              <a:gd name="connsiteX54" fmla="*/ 2602 w 10000"/>
              <a:gd name="connsiteY54" fmla="*/ 9404 h 10000"/>
              <a:gd name="connsiteX55" fmla="*/ 2639 w 10000"/>
              <a:gd name="connsiteY55" fmla="*/ 9312 h 10000"/>
              <a:gd name="connsiteX56" fmla="*/ 2674 w 10000"/>
              <a:gd name="connsiteY56" fmla="*/ 9213 h 10000"/>
              <a:gd name="connsiteX57" fmla="*/ 2687 w 10000"/>
              <a:gd name="connsiteY57" fmla="*/ 9159 h 10000"/>
              <a:gd name="connsiteX58" fmla="*/ 2706 w 10000"/>
              <a:gd name="connsiteY58" fmla="*/ 9076 h 10000"/>
              <a:gd name="connsiteX59" fmla="*/ 2736 w 10000"/>
              <a:gd name="connsiteY59" fmla="*/ 8911 h 10000"/>
              <a:gd name="connsiteX60" fmla="*/ 2750 w 10000"/>
              <a:gd name="connsiteY60" fmla="*/ 8757 h 10000"/>
              <a:gd name="connsiteX61" fmla="*/ 2754 w 10000"/>
              <a:gd name="connsiteY61" fmla="*/ 8606 h 10000"/>
              <a:gd name="connsiteX62" fmla="*/ 2746 w 10000"/>
              <a:gd name="connsiteY62" fmla="*/ 8462 h 10000"/>
              <a:gd name="connsiteX63" fmla="*/ 2727 w 10000"/>
              <a:gd name="connsiteY63" fmla="*/ 8322 h 10000"/>
              <a:gd name="connsiteX64" fmla="*/ 2700 w 10000"/>
              <a:gd name="connsiteY64" fmla="*/ 8183 h 10000"/>
              <a:gd name="connsiteX65" fmla="*/ 2665 w 10000"/>
              <a:gd name="connsiteY65" fmla="*/ 8051 h 10000"/>
              <a:gd name="connsiteX66" fmla="*/ 2600 w 10000"/>
              <a:gd name="connsiteY66" fmla="*/ 7855 h 10000"/>
              <a:gd name="connsiteX67" fmla="*/ 2496 w 10000"/>
              <a:gd name="connsiteY67" fmla="*/ 7598 h 10000"/>
              <a:gd name="connsiteX68" fmla="*/ 2319 w 10000"/>
              <a:gd name="connsiteY68" fmla="*/ 7218 h 10000"/>
              <a:gd name="connsiteX69" fmla="*/ 2199 w 10000"/>
              <a:gd name="connsiteY69" fmla="*/ 6951 h 10000"/>
              <a:gd name="connsiteX70" fmla="*/ 2032 w 10000"/>
              <a:gd name="connsiteY70" fmla="*/ 6592 h 10000"/>
              <a:gd name="connsiteX71" fmla="*/ 1728 w 10000"/>
              <a:gd name="connsiteY71" fmla="*/ 5935 h 10000"/>
              <a:gd name="connsiteX72" fmla="*/ 1579 w 10000"/>
              <a:gd name="connsiteY72" fmla="*/ 5579 h 10000"/>
              <a:gd name="connsiteX73" fmla="*/ 1484 w 10000"/>
              <a:gd name="connsiteY73" fmla="*/ 5336 h 10000"/>
              <a:gd name="connsiteX74" fmla="*/ 1399 w 10000"/>
              <a:gd name="connsiteY74" fmla="*/ 5090 h 10000"/>
              <a:gd name="connsiteX75" fmla="*/ 1327 w 10000"/>
              <a:gd name="connsiteY75" fmla="*/ 4843 h 10000"/>
              <a:gd name="connsiteX76" fmla="*/ 1272 w 10000"/>
              <a:gd name="connsiteY76" fmla="*/ 4593 h 10000"/>
              <a:gd name="connsiteX77" fmla="*/ 1232 w 10000"/>
              <a:gd name="connsiteY77" fmla="*/ 4346 h 10000"/>
              <a:gd name="connsiteX78" fmla="*/ 1213 w 10000"/>
              <a:gd name="connsiteY78" fmla="*/ 4105 h 10000"/>
              <a:gd name="connsiteX79" fmla="*/ 1216 w 10000"/>
              <a:gd name="connsiteY79" fmla="*/ 3926 h 10000"/>
              <a:gd name="connsiteX80" fmla="*/ 1225 w 10000"/>
              <a:gd name="connsiteY80" fmla="*/ 3812 h 10000"/>
              <a:gd name="connsiteX81" fmla="*/ 1241 w 10000"/>
              <a:gd name="connsiteY81" fmla="*/ 3697 h 10000"/>
              <a:gd name="connsiteX82" fmla="*/ 1267 w 10000"/>
              <a:gd name="connsiteY82" fmla="*/ 3586 h 10000"/>
              <a:gd name="connsiteX83" fmla="*/ 1296 w 10000"/>
              <a:gd name="connsiteY83" fmla="*/ 3474 h 10000"/>
              <a:gd name="connsiteX84" fmla="*/ 1337 w 10000"/>
              <a:gd name="connsiteY84" fmla="*/ 3368 h 10000"/>
              <a:gd name="connsiteX85" fmla="*/ 1359 w 10000"/>
              <a:gd name="connsiteY85" fmla="*/ 3317 h 10000"/>
              <a:gd name="connsiteX86" fmla="*/ 1392 w 10000"/>
              <a:gd name="connsiteY86" fmla="*/ 3243 h 10000"/>
              <a:gd name="connsiteX87" fmla="*/ 1470 w 10000"/>
              <a:gd name="connsiteY87" fmla="*/ 3119 h 10000"/>
              <a:gd name="connsiteX88" fmla="*/ 1560 w 10000"/>
              <a:gd name="connsiteY88" fmla="*/ 3008 h 10000"/>
              <a:gd name="connsiteX89" fmla="*/ 1657 w 10000"/>
              <a:gd name="connsiteY89" fmla="*/ 2919 h 10000"/>
              <a:gd name="connsiteX90" fmla="*/ 1762 w 10000"/>
              <a:gd name="connsiteY90" fmla="*/ 2844 h 10000"/>
              <a:gd name="connsiteX91" fmla="*/ 1874 w 10000"/>
              <a:gd name="connsiteY91" fmla="*/ 2783 h 10000"/>
              <a:gd name="connsiteX92" fmla="*/ 1992 w 10000"/>
              <a:gd name="connsiteY92" fmla="*/ 2742 h 10000"/>
              <a:gd name="connsiteX93" fmla="*/ 2110 w 10000"/>
              <a:gd name="connsiteY93" fmla="*/ 2711 h 10000"/>
              <a:gd name="connsiteX94" fmla="*/ 2234 w 10000"/>
              <a:gd name="connsiteY94" fmla="*/ 2694 h 10000"/>
              <a:gd name="connsiteX95" fmla="*/ 2359 w 10000"/>
              <a:gd name="connsiteY95" fmla="*/ 2689 h 10000"/>
              <a:gd name="connsiteX96" fmla="*/ 2485 w 10000"/>
              <a:gd name="connsiteY96" fmla="*/ 2695 h 10000"/>
              <a:gd name="connsiteX97" fmla="*/ 2607 w 10000"/>
              <a:gd name="connsiteY97" fmla="*/ 2713 h 10000"/>
              <a:gd name="connsiteX98" fmla="*/ 2727 w 10000"/>
              <a:gd name="connsiteY98" fmla="*/ 2742 h 10000"/>
              <a:gd name="connsiteX99" fmla="*/ 2844 w 10000"/>
              <a:gd name="connsiteY99" fmla="*/ 2777 h 10000"/>
              <a:gd name="connsiteX100" fmla="*/ 2957 w 10000"/>
              <a:gd name="connsiteY100" fmla="*/ 2822 h 10000"/>
              <a:gd name="connsiteX101" fmla="*/ 3061 w 10000"/>
              <a:gd name="connsiteY101" fmla="*/ 2876 h 10000"/>
              <a:gd name="connsiteX102" fmla="*/ 3113 w 10000"/>
              <a:gd name="connsiteY102" fmla="*/ 2905 h 10000"/>
              <a:gd name="connsiteX103" fmla="*/ 3168 w 10000"/>
              <a:gd name="connsiteY103" fmla="*/ 2939 h 10000"/>
              <a:gd name="connsiteX104" fmla="*/ 3282 w 10000"/>
              <a:gd name="connsiteY104" fmla="*/ 3020 h 10000"/>
              <a:gd name="connsiteX105" fmla="*/ 3389 w 10000"/>
              <a:gd name="connsiteY105" fmla="*/ 3108 h 10000"/>
              <a:gd name="connsiteX106" fmla="*/ 3495 w 10000"/>
              <a:gd name="connsiteY106" fmla="*/ 3203 h 10000"/>
              <a:gd name="connsiteX107" fmla="*/ 3648 w 10000"/>
              <a:gd name="connsiteY107" fmla="*/ 3364 h 10000"/>
              <a:gd name="connsiteX108" fmla="*/ 3842 w 10000"/>
              <a:gd name="connsiteY108" fmla="*/ 3602 h 10000"/>
              <a:gd name="connsiteX109" fmla="*/ 4016 w 10000"/>
              <a:gd name="connsiteY109" fmla="*/ 3864 h 10000"/>
              <a:gd name="connsiteX110" fmla="*/ 4176 w 10000"/>
              <a:gd name="connsiteY110" fmla="*/ 4148 h 10000"/>
              <a:gd name="connsiteX111" fmla="*/ 4321 w 10000"/>
              <a:gd name="connsiteY111" fmla="*/ 4450 h 10000"/>
              <a:gd name="connsiteX112" fmla="*/ 4442 w 10000"/>
              <a:gd name="connsiteY112" fmla="*/ 4763 h 10000"/>
              <a:gd name="connsiteX113" fmla="*/ 4494 w 10000"/>
              <a:gd name="connsiteY113" fmla="*/ 4928 h 10000"/>
              <a:gd name="connsiteX114" fmla="*/ 4534 w 10000"/>
              <a:gd name="connsiteY114" fmla="*/ 5048 h 10000"/>
              <a:gd name="connsiteX115" fmla="*/ 4599 w 10000"/>
              <a:gd name="connsiteY115" fmla="*/ 5296 h 10000"/>
              <a:gd name="connsiteX116" fmla="*/ 4653 w 10000"/>
              <a:gd name="connsiteY116" fmla="*/ 5547 h 10000"/>
              <a:gd name="connsiteX117" fmla="*/ 4697 w 10000"/>
              <a:gd name="connsiteY117" fmla="*/ 5800 h 10000"/>
              <a:gd name="connsiteX118" fmla="*/ 4756 w 10000"/>
              <a:gd name="connsiteY118" fmla="*/ 6184 h 10000"/>
              <a:gd name="connsiteX119" fmla="*/ 4829 w 10000"/>
              <a:gd name="connsiteY119" fmla="*/ 6698 h 10000"/>
              <a:gd name="connsiteX120" fmla="*/ 4888 w 10000"/>
              <a:gd name="connsiteY120" fmla="*/ 7078 h 10000"/>
              <a:gd name="connsiteX121" fmla="*/ 4933 w 10000"/>
              <a:gd name="connsiteY121" fmla="*/ 7328 h 10000"/>
              <a:gd name="connsiteX122" fmla="*/ 4988 w 10000"/>
              <a:gd name="connsiteY122" fmla="*/ 7573 h 10000"/>
              <a:gd name="connsiteX123" fmla="*/ 5052 w 10000"/>
              <a:gd name="connsiteY123" fmla="*/ 7816 h 10000"/>
              <a:gd name="connsiteX124" fmla="*/ 5128 w 10000"/>
              <a:gd name="connsiteY124" fmla="*/ 8050 h 10000"/>
              <a:gd name="connsiteX125" fmla="*/ 5218 w 10000"/>
              <a:gd name="connsiteY125" fmla="*/ 8273 h 10000"/>
              <a:gd name="connsiteX126" fmla="*/ 5328 w 10000"/>
              <a:gd name="connsiteY126" fmla="*/ 8493 h 10000"/>
              <a:gd name="connsiteX127" fmla="*/ 5455 w 10000"/>
              <a:gd name="connsiteY127" fmla="*/ 8701 h 10000"/>
              <a:gd name="connsiteX128" fmla="*/ 5527 w 10000"/>
              <a:gd name="connsiteY128" fmla="*/ 8800 h 10000"/>
              <a:gd name="connsiteX129" fmla="*/ 5558 w 10000"/>
              <a:gd name="connsiteY129" fmla="*/ 8842 h 10000"/>
              <a:gd name="connsiteX130" fmla="*/ 5626 w 10000"/>
              <a:gd name="connsiteY130" fmla="*/ 8916 h 10000"/>
              <a:gd name="connsiteX131" fmla="*/ 5693 w 10000"/>
              <a:gd name="connsiteY131" fmla="*/ 8981 h 10000"/>
              <a:gd name="connsiteX132" fmla="*/ 5762 w 10000"/>
              <a:gd name="connsiteY132" fmla="*/ 9037 h 10000"/>
              <a:gd name="connsiteX133" fmla="*/ 5830 w 10000"/>
              <a:gd name="connsiteY133" fmla="*/ 9079 h 10000"/>
              <a:gd name="connsiteX134" fmla="*/ 5901 w 10000"/>
              <a:gd name="connsiteY134" fmla="*/ 9111 h 10000"/>
              <a:gd name="connsiteX135" fmla="*/ 5971 w 10000"/>
              <a:gd name="connsiteY135" fmla="*/ 9135 h 10000"/>
              <a:gd name="connsiteX136" fmla="*/ 6043 w 10000"/>
              <a:gd name="connsiteY136" fmla="*/ 9148 h 10000"/>
              <a:gd name="connsiteX137" fmla="*/ 6114 w 10000"/>
              <a:gd name="connsiteY137" fmla="*/ 9148 h 10000"/>
              <a:gd name="connsiteX138" fmla="*/ 6185 w 10000"/>
              <a:gd name="connsiteY138" fmla="*/ 9139 h 10000"/>
              <a:gd name="connsiteX139" fmla="*/ 6256 w 10000"/>
              <a:gd name="connsiteY139" fmla="*/ 9117 h 10000"/>
              <a:gd name="connsiteX140" fmla="*/ 6326 w 10000"/>
              <a:gd name="connsiteY140" fmla="*/ 9087 h 10000"/>
              <a:gd name="connsiteX141" fmla="*/ 6397 w 10000"/>
              <a:gd name="connsiteY141" fmla="*/ 9050 h 10000"/>
              <a:gd name="connsiteX142" fmla="*/ 6466 w 10000"/>
              <a:gd name="connsiteY142" fmla="*/ 8995 h 10000"/>
              <a:gd name="connsiteX143" fmla="*/ 6535 w 10000"/>
              <a:gd name="connsiteY143" fmla="*/ 8934 h 10000"/>
              <a:gd name="connsiteX144" fmla="*/ 6603 w 10000"/>
              <a:gd name="connsiteY144" fmla="*/ 8861 h 10000"/>
              <a:gd name="connsiteX145" fmla="*/ 6637 w 10000"/>
              <a:gd name="connsiteY145" fmla="*/ 8820 h 10000"/>
              <a:gd name="connsiteX146" fmla="*/ 6667 w 10000"/>
              <a:gd name="connsiteY146" fmla="*/ 8783 h 10000"/>
              <a:gd name="connsiteX147" fmla="*/ 6721 w 10000"/>
              <a:gd name="connsiteY147" fmla="*/ 8704 h 10000"/>
              <a:gd name="connsiteX148" fmla="*/ 6766 w 10000"/>
              <a:gd name="connsiteY148" fmla="*/ 8618 h 10000"/>
              <a:gd name="connsiteX149" fmla="*/ 6805 w 10000"/>
              <a:gd name="connsiteY149" fmla="*/ 8531 h 10000"/>
              <a:gd name="connsiteX150" fmla="*/ 6853 w 10000"/>
              <a:gd name="connsiteY150" fmla="*/ 8393 h 10000"/>
              <a:gd name="connsiteX151" fmla="*/ 6901 w 10000"/>
              <a:gd name="connsiteY151" fmla="*/ 8201 h 10000"/>
              <a:gd name="connsiteX152" fmla="*/ 6931 w 10000"/>
              <a:gd name="connsiteY152" fmla="*/ 8001 h 10000"/>
              <a:gd name="connsiteX153" fmla="*/ 6950 w 10000"/>
              <a:gd name="connsiteY153" fmla="*/ 7793 h 10000"/>
              <a:gd name="connsiteX154" fmla="*/ 6966 w 10000"/>
              <a:gd name="connsiteY154" fmla="*/ 7476 h 10000"/>
              <a:gd name="connsiteX155" fmla="*/ 6974 w 10000"/>
              <a:gd name="connsiteY155" fmla="*/ 7264 h 10000"/>
              <a:gd name="connsiteX156" fmla="*/ 6987 w 10000"/>
              <a:gd name="connsiteY156" fmla="*/ 6979 h 10000"/>
              <a:gd name="connsiteX157" fmla="*/ 7001 w 10000"/>
              <a:gd name="connsiteY157" fmla="*/ 6405 h 10000"/>
              <a:gd name="connsiteX158" fmla="*/ 7001 w 10000"/>
              <a:gd name="connsiteY158" fmla="*/ 5829 h 10000"/>
              <a:gd name="connsiteX159" fmla="*/ 6990 w 10000"/>
              <a:gd name="connsiteY159" fmla="*/ 5256 h 10000"/>
              <a:gd name="connsiteX160" fmla="*/ 6981 w 10000"/>
              <a:gd name="connsiteY160" fmla="*/ 4969 h 10000"/>
              <a:gd name="connsiteX161" fmla="*/ 6978 w 10000"/>
              <a:gd name="connsiteY161" fmla="*/ 4903 h 10000"/>
              <a:gd name="connsiteX162" fmla="*/ 6965 w 10000"/>
              <a:gd name="connsiteY162" fmla="*/ 4763 h 10000"/>
              <a:gd name="connsiteX163" fmla="*/ 6946 w 10000"/>
              <a:gd name="connsiteY163" fmla="*/ 4630 h 10000"/>
              <a:gd name="connsiteX164" fmla="*/ 6916 w 10000"/>
              <a:gd name="connsiteY164" fmla="*/ 4501 h 10000"/>
              <a:gd name="connsiteX165" fmla="*/ 6885 w 10000"/>
              <a:gd name="connsiteY165" fmla="*/ 4375 h 10000"/>
              <a:gd name="connsiteX166" fmla="*/ 6844 w 10000"/>
              <a:gd name="connsiteY166" fmla="*/ 4253 h 10000"/>
              <a:gd name="connsiteX167" fmla="*/ 6796 w 10000"/>
              <a:gd name="connsiteY167" fmla="*/ 4136 h 10000"/>
              <a:gd name="connsiteX168" fmla="*/ 6744 w 10000"/>
              <a:gd name="connsiteY168" fmla="*/ 4027 h 10000"/>
              <a:gd name="connsiteX169" fmla="*/ 6684 w 10000"/>
              <a:gd name="connsiteY169" fmla="*/ 3926 h 10000"/>
              <a:gd name="connsiteX170" fmla="*/ 6619 w 10000"/>
              <a:gd name="connsiteY170" fmla="*/ 3835 h 10000"/>
              <a:gd name="connsiteX171" fmla="*/ 6547 w 10000"/>
              <a:gd name="connsiteY171" fmla="*/ 3751 h 10000"/>
              <a:gd name="connsiteX172" fmla="*/ 6470 w 10000"/>
              <a:gd name="connsiteY172" fmla="*/ 3676 h 10000"/>
              <a:gd name="connsiteX173" fmla="*/ 6390 w 10000"/>
              <a:gd name="connsiteY173" fmla="*/ 3614 h 10000"/>
              <a:gd name="connsiteX174" fmla="*/ 6304 w 10000"/>
              <a:gd name="connsiteY174" fmla="*/ 3560 h 10000"/>
              <a:gd name="connsiteX175" fmla="*/ 6212 w 10000"/>
              <a:gd name="connsiteY175" fmla="*/ 3523 h 10000"/>
              <a:gd name="connsiteX176" fmla="*/ 6115 w 10000"/>
              <a:gd name="connsiteY176" fmla="*/ 3498 h 10000"/>
              <a:gd name="connsiteX177" fmla="*/ 6064 w 10000"/>
              <a:gd name="connsiteY177" fmla="*/ 3493 h 10000"/>
              <a:gd name="connsiteX178" fmla="*/ 6039 w 10000"/>
              <a:gd name="connsiteY178" fmla="*/ 3492 h 10000"/>
              <a:gd name="connsiteX179" fmla="*/ 5986 w 10000"/>
              <a:gd name="connsiteY179" fmla="*/ 3497 h 10000"/>
              <a:gd name="connsiteX180" fmla="*/ 5934 w 10000"/>
              <a:gd name="connsiteY180" fmla="*/ 3513 h 10000"/>
              <a:gd name="connsiteX181" fmla="*/ 5884 w 10000"/>
              <a:gd name="connsiteY181" fmla="*/ 3539 h 10000"/>
              <a:gd name="connsiteX182" fmla="*/ 5837 w 10000"/>
              <a:gd name="connsiteY182" fmla="*/ 3577 h 10000"/>
              <a:gd name="connsiteX183" fmla="*/ 5796 w 10000"/>
              <a:gd name="connsiteY183" fmla="*/ 3624 h 10000"/>
              <a:gd name="connsiteX184" fmla="*/ 5763 w 10000"/>
              <a:gd name="connsiteY184" fmla="*/ 3679 h 10000"/>
              <a:gd name="connsiteX185" fmla="*/ 5738 w 10000"/>
              <a:gd name="connsiteY185" fmla="*/ 3743 h 10000"/>
              <a:gd name="connsiteX186" fmla="*/ 5729 w 10000"/>
              <a:gd name="connsiteY186" fmla="*/ 3777 h 10000"/>
              <a:gd name="connsiteX187" fmla="*/ 5725 w 10000"/>
              <a:gd name="connsiteY187" fmla="*/ 3805 h 10000"/>
              <a:gd name="connsiteX188" fmla="*/ 5719 w 10000"/>
              <a:gd name="connsiteY188" fmla="*/ 3861 h 10000"/>
              <a:gd name="connsiteX189" fmla="*/ 5724 w 10000"/>
              <a:gd name="connsiteY189" fmla="*/ 3946 h 10000"/>
              <a:gd name="connsiteX190" fmla="*/ 5745 w 10000"/>
              <a:gd name="connsiteY190" fmla="*/ 4059 h 10000"/>
              <a:gd name="connsiteX191" fmla="*/ 5786 w 10000"/>
              <a:gd name="connsiteY191" fmla="*/ 4157 h 10000"/>
              <a:gd name="connsiteX192" fmla="*/ 5811 w 10000"/>
              <a:gd name="connsiteY192" fmla="*/ 4203 h 10000"/>
              <a:gd name="connsiteX193" fmla="*/ 5860 w 10000"/>
              <a:gd name="connsiteY193" fmla="*/ 4279 h 10000"/>
              <a:gd name="connsiteX194" fmla="*/ 5960 w 10000"/>
              <a:gd name="connsiteY194" fmla="*/ 4405 h 10000"/>
              <a:gd name="connsiteX195" fmla="*/ 6061 w 10000"/>
              <a:gd name="connsiteY195" fmla="*/ 4511 h 10000"/>
              <a:gd name="connsiteX196" fmla="*/ 6167 w 10000"/>
              <a:gd name="connsiteY196" fmla="*/ 4593 h 10000"/>
              <a:gd name="connsiteX197" fmla="*/ 6272 w 10000"/>
              <a:gd name="connsiteY197" fmla="*/ 4647 h 10000"/>
              <a:gd name="connsiteX198" fmla="*/ 6380 w 10000"/>
              <a:gd name="connsiteY198" fmla="*/ 4682 h 10000"/>
              <a:gd name="connsiteX199" fmla="*/ 6488 w 10000"/>
              <a:gd name="connsiteY199" fmla="*/ 4695 h 10000"/>
              <a:gd name="connsiteX200" fmla="*/ 6596 w 10000"/>
              <a:gd name="connsiteY200" fmla="*/ 4685 h 10000"/>
              <a:gd name="connsiteX201" fmla="*/ 6703 w 10000"/>
              <a:gd name="connsiteY201" fmla="*/ 4660 h 10000"/>
              <a:gd name="connsiteX202" fmla="*/ 6810 w 10000"/>
              <a:gd name="connsiteY202" fmla="*/ 4611 h 10000"/>
              <a:gd name="connsiteX203" fmla="*/ 6915 w 10000"/>
              <a:gd name="connsiteY203" fmla="*/ 4552 h 10000"/>
              <a:gd name="connsiteX204" fmla="*/ 7018 w 10000"/>
              <a:gd name="connsiteY204" fmla="*/ 4470 h 10000"/>
              <a:gd name="connsiteX205" fmla="*/ 7116 w 10000"/>
              <a:gd name="connsiteY205" fmla="*/ 4376 h 10000"/>
              <a:gd name="connsiteX206" fmla="*/ 7213 w 10000"/>
              <a:gd name="connsiteY206" fmla="*/ 4266 h 10000"/>
              <a:gd name="connsiteX207" fmla="*/ 7306 w 10000"/>
              <a:gd name="connsiteY207" fmla="*/ 4146 h 10000"/>
              <a:gd name="connsiteX208" fmla="*/ 7391 w 10000"/>
              <a:gd name="connsiteY208" fmla="*/ 4011 h 10000"/>
              <a:gd name="connsiteX209" fmla="*/ 7433 w 10000"/>
              <a:gd name="connsiteY209" fmla="*/ 3940 h 10000"/>
              <a:gd name="connsiteX210" fmla="*/ 7506 w 10000"/>
              <a:gd name="connsiteY210" fmla="*/ 3806 h 10000"/>
              <a:gd name="connsiteX211" fmla="*/ 7640 w 10000"/>
              <a:gd name="connsiteY211" fmla="*/ 3526 h 10000"/>
              <a:gd name="connsiteX212" fmla="*/ 7754 w 10000"/>
              <a:gd name="connsiteY212" fmla="*/ 3225 h 10000"/>
              <a:gd name="connsiteX213" fmla="*/ 7825 w 10000"/>
              <a:gd name="connsiteY213" fmla="*/ 2990 h 10000"/>
              <a:gd name="connsiteX214" fmla="*/ 7868 w 10000"/>
              <a:gd name="connsiteY214" fmla="*/ 2831 h 10000"/>
              <a:gd name="connsiteX215" fmla="*/ 7900 w 10000"/>
              <a:gd name="connsiteY215" fmla="*/ 2668 h 10000"/>
              <a:gd name="connsiteX216" fmla="*/ 7931 w 10000"/>
              <a:gd name="connsiteY216" fmla="*/ 2499 h 10000"/>
              <a:gd name="connsiteX217" fmla="*/ 7952 w 10000"/>
              <a:gd name="connsiteY217" fmla="*/ 2336 h 10000"/>
              <a:gd name="connsiteX218" fmla="*/ 7965 w 10000"/>
              <a:gd name="connsiteY218" fmla="*/ 2167 h 10000"/>
              <a:gd name="connsiteX219" fmla="*/ 7973 w 10000"/>
              <a:gd name="connsiteY219" fmla="*/ 1999 h 10000"/>
              <a:gd name="connsiteX220" fmla="*/ 7971 w 10000"/>
              <a:gd name="connsiteY220" fmla="*/ 1829 h 10000"/>
              <a:gd name="connsiteX221" fmla="*/ 7963 w 10000"/>
              <a:gd name="connsiteY221" fmla="*/ 1659 h 10000"/>
              <a:gd name="connsiteX222" fmla="*/ 7949 w 10000"/>
              <a:gd name="connsiteY222" fmla="*/ 1488 h 10000"/>
              <a:gd name="connsiteX223" fmla="*/ 7937 w 10000"/>
              <a:gd name="connsiteY223" fmla="*/ 1404 h 10000"/>
              <a:gd name="connsiteX224" fmla="*/ 7916 w 10000"/>
              <a:gd name="connsiteY224" fmla="*/ 1289 h 10000"/>
              <a:gd name="connsiteX225" fmla="*/ 7892 w 10000"/>
              <a:gd name="connsiteY225" fmla="*/ 1098 h 10000"/>
              <a:gd name="connsiteX226" fmla="*/ 7883 w 10000"/>
              <a:gd name="connsiteY226" fmla="*/ 969 h 10000"/>
              <a:gd name="connsiteX227" fmla="*/ 7885 w 10000"/>
              <a:gd name="connsiteY227" fmla="*/ 845 h 10000"/>
              <a:gd name="connsiteX228" fmla="*/ 7903 w 10000"/>
              <a:gd name="connsiteY228" fmla="*/ 727 h 10000"/>
              <a:gd name="connsiteX229" fmla="*/ 7934 w 10000"/>
              <a:gd name="connsiteY229" fmla="*/ 649 h 10000"/>
              <a:gd name="connsiteX230" fmla="*/ 7958 w 10000"/>
              <a:gd name="connsiteY230" fmla="*/ 601 h 10000"/>
              <a:gd name="connsiteX231" fmla="*/ 7992 w 10000"/>
              <a:gd name="connsiteY231" fmla="*/ 558 h 10000"/>
              <a:gd name="connsiteX232" fmla="*/ 8030 w 10000"/>
              <a:gd name="connsiteY232" fmla="*/ 522 h 10000"/>
              <a:gd name="connsiteX233" fmla="*/ 8050 w 10000"/>
              <a:gd name="connsiteY233" fmla="*/ 507 h 10000"/>
              <a:gd name="connsiteX234" fmla="*/ 8088 w 10000"/>
              <a:gd name="connsiteY234" fmla="*/ 485 h 10000"/>
              <a:gd name="connsiteX235" fmla="*/ 8159 w 10000"/>
              <a:gd name="connsiteY235" fmla="*/ 470 h 10000"/>
              <a:gd name="connsiteX236" fmla="*/ 8229 w 10000"/>
              <a:gd name="connsiteY236" fmla="*/ 479 h 10000"/>
              <a:gd name="connsiteX237" fmla="*/ 8301 w 10000"/>
              <a:gd name="connsiteY237" fmla="*/ 515 h 10000"/>
              <a:gd name="connsiteX238" fmla="*/ 8370 w 10000"/>
              <a:gd name="connsiteY238" fmla="*/ 564 h 10000"/>
              <a:gd name="connsiteX239" fmla="*/ 8433 w 10000"/>
              <a:gd name="connsiteY239" fmla="*/ 629 h 10000"/>
              <a:gd name="connsiteX240" fmla="*/ 8490 w 10000"/>
              <a:gd name="connsiteY240" fmla="*/ 704 h 10000"/>
              <a:gd name="connsiteX241" fmla="*/ 8538 w 10000"/>
              <a:gd name="connsiteY241" fmla="*/ 780 h 10000"/>
              <a:gd name="connsiteX242" fmla="*/ 8559 w 10000"/>
              <a:gd name="connsiteY242" fmla="*/ 818 h 10000"/>
              <a:gd name="connsiteX243" fmla="*/ 8645 w 10000"/>
              <a:gd name="connsiteY243" fmla="*/ 1003 h 10000"/>
              <a:gd name="connsiteX244" fmla="*/ 8792 w 10000"/>
              <a:gd name="connsiteY244" fmla="*/ 1307 h 10000"/>
              <a:gd name="connsiteX245" fmla="*/ 8868 w 10000"/>
              <a:gd name="connsiteY245" fmla="*/ 1441 h 10000"/>
              <a:gd name="connsiteX246" fmla="*/ 8925 w 10000"/>
              <a:gd name="connsiteY246" fmla="*/ 1521 h 10000"/>
              <a:gd name="connsiteX247" fmla="*/ 8982 w 10000"/>
              <a:gd name="connsiteY247" fmla="*/ 1592 h 10000"/>
              <a:gd name="connsiteX248" fmla="*/ 9039 w 10000"/>
              <a:gd name="connsiteY248" fmla="*/ 1642 h 10000"/>
              <a:gd name="connsiteX249" fmla="*/ 9103 w 10000"/>
              <a:gd name="connsiteY249" fmla="*/ 1676 h 10000"/>
              <a:gd name="connsiteX250" fmla="*/ 9168 w 10000"/>
              <a:gd name="connsiteY250" fmla="*/ 1690 h 10000"/>
              <a:gd name="connsiteX251" fmla="*/ 9236 w 10000"/>
              <a:gd name="connsiteY251" fmla="*/ 1681 h 10000"/>
              <a:gd name="connsiteX252" fmla="*/ 9308 w 10000"/>
              <a:gd name="connsiteY252" fmla="*/ 1647 h 10000"/>
              <a:gd name="connsiteX253" fmla="*/ 9384 w 10000"/>
              <a:gd name="connsiteY253" fmla="*/ 1583 h 10000"/>
              <a:gd name="connsiteX254" fmla="*/ 9463 w 10000"/>
              <a:gd name="connsiteY254" fmla="*/ 1486 h 10000"/>
              <a:gd name="connsiteX255" fmla="*/ 9504 w 10000"/>
              <a:gd name="connsiteY255" fmla="*/ 1425 h 10000"/>
              <a:gd name="connsiteX256" fmla="*/ 9544 w 10000"/>
              <a:gd name="connsiteY256" fmla="*/ 1356 h 10000"/>
              <a:gd name="connsiteX257" fmla="*/ 9614 w 10000"/>
              <a:gd name="connsiteY257" fmla="*/ 1210 h 10000"/>
              <a:gd name="connsiteX258" fmla="*/ 9672 w 10000"/>
              <a:gd name="connsiteY258" fmla="*/ 1047 h 10000"/>
              <a:gd name="connsiteX259" fmla="*/ 9722 w 10000"/>
              <a:gd name="connsiteY259" fmla="*/ 880 h 10000"/>
              <a:gd name="connsiteX260" fmla="*/ 9743 w 10000"/>
              <a:gd name="connsiteY260" fmla="*/ 796 h 10000"/>
              <a:gd name="connsiteX261" fmla="*/ 9795 w 10000"/>
              <a:gd name="connsiteY261" fmla="*/ 595 h 10000"/>
              <a:gd name="connsiteX262" fmla="*/ 9884 w 10000"/>
              <a:gd name="connsiteY262" fmla="*/ 283 h 10000"/>
              <a:gd name="connsiteX263" fmla="*/ 9955 w 10000"/>
              <a:gd name="connsiteY263" fmla="*/ 89 h 10000"/>
              <a:gd name="connsiteX264" fmla="*/ 10000 w 10000"/>
              <a:gd name="connsiteY264" fmla="*/ 0 h 10000"/>
              <a:gd name="connsiteX0" fmla="*/ 846 w 10000"/>
              <a:gd name="connsiteY0" fmla="*/ 9262 h 10000"/>
              <a:gd name="connsiteX1" fmla="*/ 905 w 10000"/>
              <a:gd name="connsiteY1" fmla="*/ 9038 h 10000"/>
              <a:gd name="connsiteX2" fmla="*/ 926 w 10000"/>
              <a:gd name="connsiteY2" fmla="*/ 8920 h 10000"/>
              <a:gd name="connsiteX3" fmla="*/ 942 w 10000"/>
              <a:gd name="connsiteY3" fmla="*/ 8824 h 10000"/>
              <a:gd name="connsiteX4" fmla="*/ 958 w 10000"/>
              <a:gd name="connsiteY4" fmla="*/ 8630 h 10000"/>
              <a:gd name="connsiteX5" fmla="*/ 961 w 10000"/>
              <a:gd name="connsiteY5" fmla="*/ 8440 h 10000"/>
              <a:gd name="connsiteX6" fmla="*/ 944 w 10000"/>
              <a:gd name="connsiteY6" fmla="*/ 8247 h 10000"/>
              <a:gd name="connsiteX7" fmla="*/ 912 w 10000"/>
              <a:gd name="connsiteY7" fmla="*/ 8062 h 10000"/>
              <a:gd name="connsiteX8" fmla="*/ 861 w 10000"/>
              <a:gd name="connsiteY8" fmla="*/ 7883 h 10000"/>
              <a:gd name="connsiteX9" fmla="*/ 795 w 10000"/>
              <a:gd name="connsiteY9" fmla="*/ 7718 h 10000"/>
              <a:gd name="connsiteX10" fmla="*/ 709 w 10000"/>
              <a:gd name="connsiteY10" fmla="*/ 7561 h 10000"/>
              <a:gd name="connsiteX11" fmla="*/ 657 w 10000"/>
              <a:gd name="connsiteY11" fmla="*/ 7487 h 10000"/>
              <a:gd name="connsiteX12" fmla="*/ 625 w 10000"/>
              <a:gd name="connsiteY12" fmla="*/ 7446 h 10000"/>
              <a:gd name="connsiteX13" fmla="*/ 557 w 10000"/>
              <a:gd name="connsiteY13" fmla="*/ 7379 h 10000"/>
              <a:gd name="connsiteX14" fmla="*/ 492 w 10000"/>
              <a:gd name="connsiteY14" fmla="*/ 7330 h 10000"/>
              <a:gd name="connsiteX15" fmla="*/ 427 w 10000"/>
              <a:gd name="connsiteY15" fmla="*/ 7301 h 10000"/>
              <a:gd name="connsiteX16" fmla="*/ 365 w 10000"/>
              <a:gd name="connsiteY16" fmla="*/ 7290 h 10000"/>
              <a:gd name="connsiteX17" fmla="*/ 304 w 10000"/>
              <a:gd name="connsiteY17" fmla="*/ 7295 h 10000"/>
              <a:gd name="connsiteX18" fmla="*/ 245 w 10000"/>
              <a:gd name="connsiteY18" fmla="*/ 7315 h 10000"/>
              <a:gd name="connsiteX19" fmla="*/ 191 w 10000"/>
              <a:gd name="connsiteY19" fmla="*/ 7350 h 10000"/>
              <a:gd name="connsiteX20" fmla="*/ 144 w 10000"/>
              <a:gd name="connsiteY20" fmla="*/ 7397 h 10000"/>
              <a:gd name="connsiteX21" fmla="*/ 101 w 10000"/>
              <a:gd name="connsiteY21" fmla="*/ 7461 h 10000"/>
              <a:gd name="connsiteX22" fmla="*/ 66 w 10000"/>
              <a:gd name="connsiteY22" fmla="*/ 7537 h 10000"/>
              <a:gd name="connsiteX23" fmla="*/ 35 w 10000"/>
              <a:gd name="connsiteY23" fmla="*/ 7622 h 10000"/>
              <a:gd name="connsiteX24" fmla="*/ 16 w 10000"/>
              <a:gd name="connsiteY24" fmla="*/ 7718 h 10000"/>
              <a:gd name="connsiteX25" fmla="*/ 3 w 10000"/>
              <a:gd name="connsiteY25" fmla="*/ 7819 h 10000"/>
              <a:gd name="connsiteX26" fmla="*/ 0 w 10000"/>
              <a:gd name="connsiteY26" fmla="*/ 7929 h 10000"/>
              <a:gd name="connsiteX27" fmla="*/ 7 w 10000"/>
              <a:gd name="connsiteY27" fmla="*/ 8045 h 10000"/>
              <a:gd name="connsiteX28" fmla="*/ 14 w 10000"/>
              <a:gd name="connsiteY28" fmla="*/ 8104 h 10000"/>
              <a:gd name="connsiteX29" fmla="*/ 29 w 10000"/>
              <a:gd name="connsiteY29" fmla="*/ 8207 h 10000"/>
              <a:gd name="connsiteX30" fmla="*/ 76 w 10000"/>
              <a:gd name="connsiteY30" fmla="*/ 8401 h 10000"/>
              <a:gd name="connsiteX31" fmla="*/ 138 w 10000"/>
              <a:gd name="connsiteY31" fmla="*/ 8592 h 10000"/>
              <a:gd name="connsiteX32" fmla="*/ 214 w 10000"/>
              <a:gd name="connsiteY32" fmla="*/ 8773 h 10000"/>
              <a:gd name="connsiteX33" fmla="*/ 304 w 10000"/>
              <a:gd name="connsiteY33" fmla="*/ 8941 h 10000"/>
              <a:gd name="connsiteX34" fmla="*/ 401 w 10000"/>
              <a:gd name="connsiteY34" fmla="*/ 9100 h 10000"/>
              <a:gd name="connsiteX35" fmla="*/ 510 w 10000"/>
              <a:gd name="connsiteY35" fmla="*/ 9250 h 10000"/>
              <a:gd name="connsiteX36" fmla="*/ 630 w 10000"/>
              <a:gd name="connsiteY36" fmla="*/ 9389 h 10000"/>
              <a:gd name="connsiteX37" fmla="*/ 754 w 10000"/>
              <a:gd name="connsiteY37" fmla="*/ 9518 h 10000"/>
              <a:gd name="connsiteX38" fmla="*/ 886 w 10000"/>
              <a:gd name="connsiteY38" fmla="*/ 9628 h 10000"/>
              <a:gd name="connsiteX39" fmla="*/ 1019 w 10000"/>
              <a:gd name="connsiteY39" fmla="*/ 9727 h 10000"/>
              <a:gd name="connsiteX40" fmla="*/ 1157 w 10000"/>
              <a:gd name="connsiteY40" fmla="*/ 9813 h 10000"/>
              <a:gd name="connsiteX41" fmla="*/ 1294 w 10000"/>
              <a:gd name="connsiteY41" fmla="*/ 9884 h 10000"/>
              <a:gd name="connsiteX42" fmla="*/ 1434 w 10000"/>
              <a:gd name="connsiteY42" fmla="*/ 9939 h 10000"/>
              <a:gd name="connsiteX43" fmla="*/ 1571 w 10000"/>
              <a:gd name="connsiteY43" fmla="*/ 9975 h 10000"/>
              <a:gd name="connsiteX44" fmla="*/ 1705 w 10000"/>
              <a:gd name="connsiteY44" fmla="*/ 9999 h 10000"/>
              <a:gd name="connsiteX45" fmla="*/ 1769 w 10000"/>
              <a:gd name="connsiteY45" fmla="*/ 10000 h 10000"/>
              <a:gd name="connsiteX46" fmla="*/ 1844 w 10000"/>
              <a:gd name="connsiteY46" fmla="*/ 9999 h 10000"/>
              <a:gd name="connsiteX47" fmla="*/ 1992 w 10000"/>
              <a:gd name="connsiteY47" fmla="*/ 9974 h 10000"/>
              <a:gd name="connsiteX48" fmla="*/ 2129 w 10000"/>
              <a:gd name="connsiteY48" fmla="*/ 9923 h 10000"/>
              <a:gd name="connsiteX49" fmla="*/ 2263 w 10000"/>
              <a:gd name="connsiteY49" fmla="*/ 9844 h 10000"/>
              <a:gd name="connsiteX50" fmla="*/ 2382 w 10000"/>
              <a:gd name="connsiteY50" fmla="*/ 9741 h 10000"/>
              <a:gd name="connsiteX51" fmla="*/ 2491 w 10000"/>
              <a:gd name="connsiteY51" fmla="*/ 9606 h 10000"/>
              <a:gd name="connsiteX52" fmla="*/ 2561 w 10000"/>
              <a:gd name="connsiteY52" fmla="*/ 9490 h 10000"/>
              <a:gd name="connsiteX53" fmla="*/ 2602 w 10000"/>
              <a:gd name="connsiteY53" fmla="*/ 9404 h 10000"/>
              <a:gd name="connsiteX54" fmla="*/ 2639 w 10000"/>
              <a:gd name="connsiteY54" fmla="*/ 9312 h 10000"/>
              <a:gd name="connsiteX55" fmla="*/ 2674 w 10000"/>
              <a:gd name="connsiteY55" fmla="*/ 9213 h 10000"/>
              <a:gd name="connsiteX56" fmla="*/ 2687 w 10000"/>
              <a:gd name="connsiteY56" fmla="*/ 9159 h 10000"/>
              <a:gd name="connsiteX57" fmla="*/ 2706 w 10000"/>
              <a:gd name="connsiteY57" fmla="*/ 9076 h 10000"/>
              <a:gd name="connsiteX58" fmla="*/ 2736 w 10000"/>
              <a:gd name="connsiteY58" fmla="*/ 8911 h 10000"/>
              <a:gd name="connsiteX59" fmla="*/ 2750 w 10000"/>
              <a:gd name="connsiteY59" fmla="*/ 8757 h 10000"/>
              <a:gd name="connsiteX60" fmla="*/ 2754 w 10000"/>
              <a:gd name="connsiteY60" fmla="*/ 8606 h 10000"/>
              <a:gd name="connsiteX61" fmla="*/ 2746 w 10000"/>
              <a:gd name="connsiteY61" fmla="*/ 8462 h 10000"/>
              <a:gd name="connsiteX62" fmla="*/ 2727 w 10000"/>
              <a:gd name="connsiteY62" fmla="*/ 8322 h 10000"/>
              <a:gd name="connsiteX63" fmla="*/ 2700 w 10000"/>
              <a:gd name="connsiteY63" fmla="*/ 8183 h 10000"/>
              <a:gd name="connsiteX64" fmla="*/ 2665 w 10000"/>
              <a:gd name="connsiteY64" fmla="*/ 8051 h 10000"/>
              <a:gd name="connsiteX65" fmla="*/ 2600 w 10000"/>
              <a:gd name="connsiteY65" fmla="*/ 7855 h 10000"/>
              <a:gd name="connsiteX66" fmla="*/ 2496 w 10000"/>
              <a:gd name="connsiteY66" fmla="*/ 7598 h 10000"/>
              <a:gd name="connsiteX67" fmla="*/ 2319 w 10000"/>
              <a:gd name="connsiteY67" fmla="*/ 7218 h 10000"/>
              <a:gd name="connsiteX68" fmla="*/ 2199 w 10000"/>
              <a:gd name="connsiteY68" fmla="*/ 6951 h 10000"/>
              <a:gd name="connsiteX69" fmla="*/ 2032 w 10000"/>
              <a:gd name="connsiteY69" fmla="*/ 6592 h 10000"/>
              <a:gd name="connsiteX70" fmla="*/ 1728 w 10000"/>
              <a:gd name="connsiteY70" fmla="*/ 5935 h 10000"/>
              <a:gd name="connsiteX71" fmla="*/ 1579 w 10000"/>
              <a:gd name="connsiteY71" fmla="*/ 5579 h 10000"/>
              <a:gd name="connsiteX72" fmla="*/ 1484 w 10000"/>
              <a:gd name="connsiteY72" fmla="*/ 5336 h 10000"/>
              <a:gd name="connsiteX73" fmla="*/ 1399 w 10000"/>
              <a:gd name="connsiteY73" fmla="*/ 5090 h 10000"/>
              <a:gd name="connsiteX74" fmla="*/ 1327 w 10000"/>
              <a:gd name="connsiteY74" fmla="*/ 4843 h 10000"/>
              <a:gd name="connsiteX75" fmla="*/ 1272 w 10000"/>
              <a:gd name="connsiteY75" fmla="*/ 4593 h 10000"/>
              <a:gd name="connsiteX76" fmla="*/ 1232 w 10000"/>
              <a:gd name="connsiteY76" fmla="*/ 4346 h 10000"/>
              <a:gd name="connsiteX77" fmla="*/ 1213 w 10000"/>
              <a:gd name="connsiteY77" fmla="*/ 4105 h 10000"/>
              <a:gd name="connsiteX78" fmla="*/ 1216 w 10000"/>
              <a:gd name="connsiteY78" fmla="*/ 3926 h 10000"/>
              <a:gd name="connsiteX79" fmla="*/ 1225 w 10000"/>
              <a:gd name="connsiteY79" fmla="*/ 3812 h 10000"/>
              <a:gd name="connsiteX80" fmla="*/ 1241 w 10000"/>
              <a:gd name="connsiteY80" fmla="*/ 3697 h 10000"/>
              <a:gd name="connsiteX81" fmla="*/ 1267 w 10000"/>
              <a:gd name="connsiteY81" fmla="*/ 3586 h 10000"/>
              <a:gd name="connsiteX82" fmla="*/ 1296 w 10000"/>
              <a:gd name="connsiteY82" fmla="*/ 3474 h 10000"/>
              <a:gd name="connsiteX83" fmla="*/ 1337 w 10000"/>
              <a:gd name="connsiteY83" fmla="*/ 3368 h 10000"/>
              <a:gd name="connsiteX84" fmla="*/ 1359 w 10000"/>
              <a:gd name="connsiteY84" fmla="*/ 3317 h 10000"/>
              <a:gd name="connsiteX85" fmla="*/ 1392 w 10000"/>
              <a:gd name="connsiteY85" fmla="*/ 3243 h 10000"/>
              <a:gd name="connsiteX86" fmla="*/ 1470 w 10000"/>
              <a:gd name="connsiteY86" fmla="*/ 3119 h 10000"/>
              <a:gd name="connsiteX87" fmla="*/ 1560 w 10000"/>
              <a:gd name="connsiteY87" fmla="*/ 3008 h 10000"/>
              <a:gd name="connsiteX88" fmla="*/ 1657 w 10000"/>
              <a:gd name="connsiteY88" fmla="*/ 2919 h 10000"/>
              <a:gd name="connsiteX89" fmla="*/ 1762 w 10000"/>
              <a:gd name="connsiteY89" fmla="*/ 2844 h 10000"/>
              <a:gd name="connsiteX90" fmla="*/ 1874 w 10000"/>
              <a:gd name="connsiteY90" fmla="*/ 2783 h 10000"/>
              <a:gd name="connsiteX91" fmla="*/ 1992 w 10000"/>
              <a:gd name="connsiteY91" fmla="*/ 2742 h 10000"/>
              <a:gd name="connsiteX92" fmla="*/ 2110 w 10000"/>
              <a:gd name="connsiteY92" fmla="*/ 2711 h 10000"/>
              <a:gd name="connsiteX93" fmla="*/ 2234 w 10000"/>
              <a:gd name="connsiteY93" fmla="*/ 2694 h 10000"/>
              <a:gd name="connsiteX94" fmla="*/ 2359 w 10000"/>
              <a:gd name="connsiteY94" fmla="*/ 2689 h 10000"/>
              <a:gd name="connsiteX95" fmla="*/ 2485 w 10000"/>
              <a:gd name="connsiteY95" fmla="*/ 2695 h 10000"/>
              <a:gd name="connsiteX96" fmla="*/ 2607 w 10000"/>
              <a:gd name="connsiteY96" fmla="*/ 2713 h 10000"/>
              <a:gd name="connsiteX97" fmla="*/ 2727 w 10000"/>
              <a:gd name="connsiteY97" fmla="*/ 2742 h 10000"/>
              <a:gd name="connsiteX98" fmla="*/ 2844 w 10000"/>
              <a:gd name="connsiteY98" fmla="*/ 2777 h 10000"/>
              <a:gd name="connsiteX99" fmla="*/ 2957 w 10000"/>
              <a:gd name="connsiteY99" fmla="*/ 2822 h 10000"/>
              <a:gd name="connsiteX100" fmla="*/ 3061 w 10000"/>
              <a:gd name="connsiteY100" fmla="*/ 2876 h 10000"/>
              <a:gd name="connsiteX101" fmla="*/ 3113 w 10000"/>
              <a:gd name="connsiteY101" fmla="*/ 2905 h 10000"/>
              <a:gd name="connsiteX102" fmla="*/ 3168 w 10000"/>
              <a:gd name="connsiteY102" fmla="*/ 2939 h 10000"/>
              <a:gd name="connsiteX103" fmla="*/ 3282 w 10000"/>
              <a:gd name="connsiteY103" fmla="*/ 3020 h 10000"/>
              <a:gd name="connsiteX104" fmla="*/ 3389 w 10000"/>
              <a:gd name="connsiteY104" fmla="*/ 3108 h 10000"/>
              <a:gd name="connsiteX105" fmla="*/ 3495 w 10000"/>
              <a:gd name="connsiteY105" fmla="*/ 3203 h 10000"/>
              <a:gd name="connsiteX106" fmla="*/ 3648 w 10000"/>
              <a:gd name="connsiteY106" fmla="*/ 3364 h 10000"/>
              <a:gd name="connsiteX107" fmla="*/ 3842 w 10000"/>
              <a:gd name="connsiteY107" fmla="*/ 3602 h 10000"/>
              <a:gd name="connsiteX108" fmla="*/ 4016 w 10000"/>
              <a:gd name="connsiteY108" fmla="*/ 3864 h 10000"/>
              <a:gd name="connsiteX109" fmla="*/ 4176 w 10000"/>
              <a:gd name="connsiteY109" fmla="*/ 4148 h 10000"/>
              <a:gd name="connsiteX110" fmla="*/ 4321 w 10000"/>
              <a:gd name="connsiteY110" fmla="*/ 4450 h 10000"/>
              <a:gd name="connsiteX111" fmla="*/ 4442 w 10000"/>
              <a:gd name="connsiteY111" fmla="*/ 4763 h 10000"/>
              <a:gd name="connsiteX112" fmla="*/ 4494 w 10000"/>
              <a:gd name="connsiteY112" fmla="*/ 4928 h 10000"/>
              <a:gd name="connsiteX113" fmla="*/ 4534 w 10000"/>
              <a:gd name="connsiteY113" fmla="*/ 5048 h 10000"/>
              <a:gd name="connsiteX114" fmla="*/ 4599 w 10000"/>
              <a:gd name="connsiteY114" fmla="*/ 5296 h 10000"/>
              <a:gd name="connsiteX115" fmla="*/ 4653 w 10000"/>
              <a:gd name="connsiteY115" fmla="*/ 5547 h 10000"/>
              <a:gd name="connsiteX116" fmla="*/ 4697 w 10000"/>
              <a:gd name="connsiteY116" fmla="*/ 5800 h 10000"/>
              <a:gd name="connsiteX117" fmla="*/ 4756 w 10000"/>
              <a:gd name="connsiteY117" fmla="*/ 6184 h 10000"/>
              <a:gd name="connsiteX118" fmla="*/ 4829 w 10000"/>
              <a:gd name="connsiteY118" fmla="*/ 6698 h 10000"/>
              <a:gd name="connsiteX119" fmla="*/ 4888 w 10000"/>
              <a:gd name="connsiteY119" fmla="*/ 7078 h 10000"/>
              <a:gd name="connsiteX120" fmla="*/ 4933 w 10000"/>
              <a:gd name="connsiteY120" fmla="*/ 7328 h 10000"/>
              <a:gd name="connsiteX121" fmla="*/ 4988 w 10000"/>
              <a:gd name="connsiteY121" fmla="*/ 7573 h 10000"/>
              <a:gd name="connsiteX122" fmla="*/ 5052 w 10000"/>
              <a:gd name="connsiteY122" fmla="*/ 7816 h 10000"/>
              <a:gd name="connsiteX123" fmla="*/ 5128 w 10000"/>
              <a:gd name="connsiteY123" fmla="*/ 8050 h 10000"/>
              <a:gd name="connsiteX124" fmla="*/ 5218 w 10000"/>
              <a:gd name="connsiteY124" fmla="*/ 8273 h 10000"/>
              <a:gd name="connsiteX125" fmla="*/ 5328 w 10000"/>
              <a:gd name="connsiteY125" fmla="*/ 8493 h 10000"/>
              <a:gd name="connsiteX126" fmla="*/ 5455 w 10000"/>
              <a:gd name="connsiteY126" fmla="*/ 8701 h 10000"/>
              <a:gd name="connsiteX127" fmla="*/ 5527 w 10000"/>
              <a:gd name="connsiteY127" fmla="*/ 8800 h 10000"/>
              <a:gd name="connsiteX128" fmla="*/ 5558 w 10000"/>
              <a:gd name="connsiteY128" fmla="*/ 8842 h 10000"/>
              <a:gd name="connsiteX129" fmla="*/ 5626 w 10000"/>
              <a:gd name="connsiteY129" fmla="*/ 8916 h 10000"/>
              <a:gd name="connsiteX130" fmla="*/ 5693 w 10000"/>
              <a:gd name="connsiteY130" fmla="*/ 8981 h 10000"/>
              <a:gd name="connsiteX131" fmla="*/ 5762 w 10000"/>
              <a:gd name="connsiteY131" fmla="*/ 9037 h 10000"/>
              <a:gd name="connsiteX132" fmla="*/ 5830 w 10000"/>
              <a:gd name="connsiteY132" fmla="*/ 9079 h 10000"/>
              <a:gd name="connsiteX133" fmla="*/ 5901 w 10000"/>
              <a:gd name="connsiteY133" fmla="*/ 9111 h 10000"/>
              <a:gd name="connsiteX134" fmla="*/ 5971 w 10000"/>
              <a:gd name="connsiteY134" fmla="*/ 9135 h 10000"/>
              <a:gd name="connsiteX135" fmla="*/ 6043 w 10000"/>
              <a:gd name="connsiteY135" fmla="*/ 9148 h 10000"/>
              <a:gd name="connsiteX136" fmla="*/ 6114 w 10000"/>
              <a:gd name="connsiteY136" fmla="*/ 9148 h 10000"/>
              <a:gd name="connsiteX137" fmla="*/ 6185 w 10000"/>
              <a:gd name="connsiteY137" fmla="*/ 9139 h 10000"/>
              <a:gd name="connsiteX138" fmla="*/ 6256 w 10000"/>
              <a:gd name="connsiteY138" fmla="*/ 9117 h 10000"/>
              <a:gd name="connsiteX139" fmla="*/ 6326 w 10000"/>
              <a:gd name="connsiteY139" fmla="*/ 9087 h 10000"/>
              <a:gd name="connsiteX140" fmla="*/ 6397 w 10000"/>
              <a:gd name="connsiteY140" fmla="*/ 9050 h 10000"/>
              <a:gd name="connsiteX141" fmla="*/ 6466 w 10000"/>
              <a:gd name="connsiteY141" fmla="*/ 8995 h 10000"/>
              <a:gd name="connsiteX142" fmla="*/ 6535 w 10000"/>
              <a:gd name="connsiteY142" fmla="*/ 8934 h 10000"/>
              <a:gd name="connsiteX143" fmla="*/ 6603 w 10000"/>
              <a:gd name="connsiteY143" fmla="*/ 8861 h 10000"/>
              <a:gd name="connsiteX144" fmla="*/ 6637 w 10000"/>
              <a:gd name="connsiteY144" fmla="*/ 8820 h 10000"/>
              <a:gd name="connsiteX145" fmla="*/ 6667 w 10000"/>
              <a:gd name="connsiteY145" fmla="*/ 8783 h 10000"/>
              <a:gd name="connsiteX146" fmla="*/ 6721 w 10000"/>
              <a:gd name="connsiteY146" fmla="*/ 8704 h 10000"/>
              <a:gd name="connsiteX147" fmla="*/ 6766 w 10000"/>
              <a:gd name="connsiteY147" fmla="*/ 8618 h 10000"/>
              <a:gd name="connsiteX148" fmla="*/ 6805 w 10000"/>
              <a:gd name="connsiteY148" fmla="*/ 8531 h 10000"/>
              <a:gd name="connsiteX149" fmla="*/ 6853 w 10000"/>
              <a:gd name="connsiteY149" fmla="*/ 8393 h 10000"/>
              <a:gd name="connsiteX150" fmla="*/ 6901 w 10000"/>
              <a:gd name="connsiteY150" fmla="*/ 8201 h 10000"/>
              <a:gd name="connsiteX151" fmla="*/ 6931 w 10000"/>
              <a:gd name="connsiteY151" fmla="*/ 8001 h 10000"/>
              <a:gd name="connsiteX152" fmla="*/ 6950 w 10000"/>
              <a:gd name="connsiteY152" fmla="*/ 7793 h 10000"/>
              <a:gd name="connsiteX153" fmla="*/ 6966 w 10000"/>
              <a:gd name="connsiteY153" fmla="*/ 7476 h 10000"/>
              <a:gd name="connsiteX154" fmla="*/ 6974 w 10000"/>
              <a:gd name="connsiteY154" fmla="*/ 7264 h 10000"/>
              <a:gd name="connsiteX155" fmla="*/ 6987 w 10000"/>
              <a:gd name="connsiteY155" fmla="*/ 6979 h 10000"/>
              <a:gd name="connsiteX156" fmla="*/ 7001 w 10000"/>
              <a:gd name="connsiteY156" fmla="*/ 6405 h 10000"/>
              <a:gd name="connsiteX157" fmla="*/ 7001 w 10000"/>
              <a:gd name="connsiteY157" fmla="*/ 5829 h 10000"/>
              <a:gd name="connsiteX158" fmla="*/ 6990 w 10000"/>
              <a:gd name="connsiteY158" fmla="*/ 5256 h 10000"/>
              <a:gd name="connsiteX159" fmla="*/ 6981 w 10000"/>
              <a:gd name="connsiteY159" fmla="*/ 4969 h 10000"/>
              <a:gd name="connsiteX160" fmla="*/ 6978 w 10000"/>
              <a:gd name="connsiteY160" fmla="*/ 4903 h 10000"/>
              <a:gd name="connsiteX161" fmla="*/ 6965 w 10000"/>
              <a:gd name="connsiteY161" fmla="*/ 4763 h 10000"/>
              <a:gd name="connsiteX162" fmla="*/ 6946 w 10000"/>
              <a:gd name="connsiteY162" fmla="*/ 4630 h 10000"/>
              <a:gd name="connsiteX163" fmla="*/ 6916 w 10000"/>
              <a:gd name="connsiteY163" fmla="*/ 4501 h 10000"/>
              <a:gd name="connsiteX164" fmla="*/ 6885 w 10000"/>
              <a:gd name="connsiteY164" fmla="*/ 4375 h 10000"/>
              <a:gd name="connsiteX165" fmla="*/ 6844 w 10000"/>
              <a:gd name="connsiteY165" fmla="*/ 4253 h 10000"/>
              <a:gd name="connsiteX166" fmla="*/ 6796 w 10000"/>
              <a:gd name="connsiteY166" fmla="*/ 4136 h 10000"/>
              <a:gd name="connsiteX167" fmla="*/ 6744 w 10000"/>
              <a:gd name="connsiteY167" fmla="*/ 4027 h 10000"/>
              <a:gd name="connsiteX168" fmla="*/ 6684 w 10000"/>
              <a:gd name="connsiteY168" fmla="*/ 3926 h 10000"/>
              <a:gd name="connsiteX169" fmla="*/ 6619 w 10000"/>
              <a:gd name="connsiteY169" fmla="*/ 3835 h 10000"/>
              <a:gd name="connsiteX170" fmla="*/ 6547 w 10000"/>
              <a:gd name="connsiteY170" fmla="*/ 3751 h 10000"/>
              <a:gd name="connsiteX171" fmla="*/ 6470 w 10000"/>
              <a:gd name="connsiteY171" fmla="*/ 3676 h 10000"/>
              <a:gd name="connsiteX172" fmla="*/ 6390 w 10000"/>
              <a:gd name="connsiteY172" fmla="*/ 3614 h 10000"/>
              <a:gd name="connsiteX173" fmla="*/ 6304 w 10000"/>
              <a:gd name="connsiteY173" fmla="*/ 3560 h 10000"/>
              <a:gd name="connsiteX174" fmla="*/ 6212 w 10000"/>
              <a:gd name="connsiteY174" fmla="*/ 3523 h 10000"/>
              <a:gd name="connsiteX175" fmla="*/ 6115 w 10000"/>
              <a:gd name="connsiteY175" fmla="*/ 3498 h 10000"/>
              <a:gd name="connsiteX176" fmla="*/ 6064 w 10000"/>
              <a:gd name="connsiteY176" fmla="*/ 3493 h 10000"/>
              <a:gd name="connsiteX177" fmla="*/ 6039 w 10000"/>
              <a:gd name="connsiteY177" fmla="*/ 3492 h 10000"/>
              <a:gd name="connsiteX178" fmla="*/ 5986 w 10000"/>
              <a:gd name="connsiteY178" fmla="*/ 3497 h 10000"/>
              <a:gd name="connsiteX179" fmla="*/ 5934 w 10000"/>
              <a:gd name="connsiteY179" fmla="*/ 3513 h 10000"/>
              <a:gd name="connsiteX180" fmla="*/ 5884 w 10000"/>
              <a:gd name="connsiteY180" fmla="*/ 3539 h 10000"/>
              <a:gd name="connsiteX181" fmla="*/ 5837 w 10000"/>
              <a:gd name="connsiteY181" fmla="*/ 3577 h 10000"/>
              <a:gd name="connsiteX182" fmla="*/ 5796 w 10000"/>
              <a:gd name="connsiteY182" fmla="*/ 3624 h 10000"/>
              <a:gd name="connsiteX183" fmla="*/ 5763 w 10000"/>
              <a:gd name="connsiteY183" fmla="*/ 3679 h 10000"/>
              <a:gd name="connsiteX184" fmla="*/ 5738 w 10000"/>
              <a:gd name="connsiteY184" fmla="*/ 3743 h 10000"/>
              <a:gd name="connsiteX185" fmla="*/ 5729 w 10000"/>
              <a:gd name="connsiteY185" fmla="*/ 3777 h 10000"/>
              <a:gd name="connsiteX186" fmla="*/ 5725 w 10000"/>
              <a:gd name="connsiteY186" fmla="*/ 3805 h 10000"/>
              <a:gd name="connsiteX187" fmla="*/ 5719 w 10000"/>
              <a:gd name="connsiteY187" fmla="*/ 3861 h 10000"/>
              <a:gd name="connsiteX188" fmla="*/ 5724 w 10000"/>
              <a:gd name="connsiteY188" fmla="*/ 3946 h 10000"/>
              <a:gd name="connsiteX189" fmla="*/ 5745 w 10000"/>
              <a:gd name="connsiteY189" fmla="*/ 4059 h 10000"/>
              <a:gd name="connsiteX190" fmla="*/ 5786 w 10000"/>
              <a:gd name="connsiteY190" fmla="*/ 4157 h 10000"/>
              <a:gd name="connsiteX191" fmla="*/ 5811 w 10000"/>
              <a:gd name="connsiteY191" fmla="*/ 4203 h 10000"/>
              <a:gd name="connsiteX192" fmla="*/ 5860 w 10000"/>
              <a:gd name="connsiteY192" fmla="*/ 4279 h 10000"/>
              <a:gd name="connsiteX193" fmla="*/ 5960 w 10000"/>
              <a:gd name="connsiteY193" fmla="*/ 4405 h 10000"/>
              <a:gd name="connsiteX194" fmla="*/ 6061 w 10000"/>
              <a:gd name="connsiteY194" fmla="*/ 4511 h 10000"/>
              <a:gd name="connsiteX195" fmla="*/ 6167 w 10000"/>
              <a:gd name="connsiteY195" fmla="*/ 4593 h 10000"/>
              <a:gd name="connsiteX196" fmla="*/ 6272 w 10000"/>
              <a:gd name="connsiteY196" fmla="*/ 4647 h 10000"/>
              <a:gd name="connsiteX197" fmla="*/ 6380 w 10000"/>
              <a:gd name="connsiteY197" fmla="*/ 4682 h 10000"/>
              <a:gd name="connsiteX198" fmla="*/ 6488 w 10000"/>
              <a:gd name="connsiteY198" fmla="*/ 4695 h 10000"/>
              <a:gd name="connsiteX199" fmla="*/ 6596 w 10000"/>
              <a:gd name="connsiteY199" fmla="*/ 4685 h 10000"/>
              <a:gd name="connsiteX200" fmla="*/ 6703 w 10000"/>
              <a:gd name="connsiteY200" fmla="*/ 4660 h 10000"/>
              <a:gd name="connsiteX201" fmla="*/ 6810 w 10000"/>
              <a:gd name="connsiteY201" fmla="*/ 4611 h 10000"/>
              <a:gd name="connsiteX202" fmla="*/ 6915 w 10000"/>
              <a:gd name="connsiteY202" fmla="*/ 4552 h 10000"/>
              <a:gd name="connsiteX203" fmla="*/ 7018 w 10000"/>
              <a:gd name="connsiteY203" fmla="*/ 4470 h 10000"/>
              <a:gd name="connsiteX204" fmla="*/ 7116 w 10000"/>
              <a:gd name="connsiteY204" fmla="*/ 4376 h 10000"/>
              <a:gd name="connsiteX205" fmla="*/ 7213 w 10000"/>
              <a:gd name="connsiteY205" fmla="*/ 4266 h 10000"/>
              <a:gd name="connsiteX206" fmla="*/ 7306 w 10000"/>
              <a:gd name="connsiteY206" fmla="*/ 4146 h 10000"/>
              <a:gd name="connsiteX207" fmla="*/ 7391 w 10000"/>
              <a:gd name="connsiteY207" fmla="*/ 4011 h 10000"/>
              <a:gd name="connsiteX208" fmla="*/ 7433 w 10000"/>
              <a:gd name="connsiteY208" fmla="*/ 3940 h 10000"/>
              <a:gd name="connsiteX209" fmla="*/ 7506 w 10000"/>
              <a:gd name="connsiteY209" fmla="*/ 3806 h 10000"/>
              <a:gd name="connsiteX210" fmla="*/ 7640 w 10000"/>
              <a:gd name="connsiteY210" fmla="*/ 3526 h 10000"/>
              <a:gd name="connsiteX211" fmla="*/ 7754 w 10000"/>
              <a:gd name="connsiteY211" fmla="*/ 3225 h 10000"/>
              <a:gd name="connsiteX212" fmla="*/ 7825 w 10000"/>
              <a:gd name="connsiteY212" fmla="*/ 2990 h 10000"/>
              <a:gd name="connsiteX213" fmla="*/ 7868 w 10000"/>
              <a:gd name="connsiteY213" fmla="*/ 2831 h 10000"/>
              <a:gd name="connsiteX214" fmla="*/ 7900 w 10000"/>
              <a:gd name="connsiteY214" fmla="*/ 2668 h 10000"/>
              <a:gd name="connsiteX215" fmla="*/ 7931 w 10000"/>
              <a:gd name="connsiteY215" fmla="*/ 2499 h 10000"/>
              <a:gd name="connsiteX216" fmla="*/ 7952 w 10000"/>
              <a:gd name="connsiteY216" fmla="*/ 2336 h 10000"/>
              <a:gd name="connsiteX217" fmla="*/ 7965 w 10000"/>
              <a:gd name="connsiteY217" fmla="*/ 2167 h 10000"/>
              <a:gd name="connsiteX218" fmla="*/ 7973 w 10000"/>
              <a:gd name="connsiteY218" fmla="*/ 1999 h 10000"/>
              <a:gd name="connsiteX219" fmla="*/ 7971 w 10000"/>
              <a:gd name="connsiteY219" fmla="*/ 1829 h 10000"/>
              <a:gd name="connsiteX220" fmla="*/ 7963 w 10000"/>
              <a:gd name="connsiteY220" fmla="*/ 1659 h 10000"/>
              <a:gd name="connsiteX221" fmla="*/ 7949 w 10000"/>
              <a:gd name="connsiteY221" fmla="*/ 1488 h 10000"/>
              <a:gd name="connsiteX222" fmla="*/ 7937 w 10000"/>
              <a:gd name="connsiteY222" fmla="*/ 1404 h 10000"/>
              <a:gd name="connsiteX223" fmla="*/ 7916 w 10000"/>
              <a:gd name="connsiteY223" fmla="*/ 1289 h 10000"/>
              <a:gd name="connsiteX224" fmla="*/ 7892 w 10000"/>
              <a:gd name="connsiteY224" fmla="*/ 1098 h 10000"/>
              <a:gd name="connsiteX225" fmla="*/ 7883 w 10000"/>
              <a:gd name="connsiteY225" fmla="*/ 969 h 10000"/>
              <a:gd name="connsiteX226" fmla="*/ 7885 w 10000"/>
              <a:gd name="connsiteY226" fmla="*/ 845 h 10000"/>
              <a:gd name="connsiteX227" fmla="*/ 7903 w 10000"/>
              <a:gd name="connsiteY227" fmla="*/ 727 h 10000"/>
              <a:gd name="connsiteX228" fmla="*/ 7934 w 10000"/>
              <a:gd name="connsiteY228" fmla="*/ 649 h 10000"/>
              <a:gd name="connsiteX229" fmla="*/ 7958 w 10000"/>
              <a:gd name="connsiteY229" fmla="*/ 601 h 10000"/>
              <a:gd name="connsiteX230" fmla="*/ 7992 w 10000"/>
              <a:gd name="connsiteY230" fmla="*/ 558 h 10000"/>
              <a:gd name="connsiteX231" fmla="*/ 8030 w 10000"/>
              <a:gd name="connsiteY231" fmla="*/ 522 h 10000"/>
              <a:gd name="connsiteX232" fmla="*/ 8050 w 10000"/>
              <a:gd name="connsiteY232" fmla="*/ 507 h 10000"/>
              <a:gd name="connsiteX233" fmla="*/ 8088 w 10000"/>
              <a:gd name="connsiteY233" fmla="*/ 485 h 10000"/>
              <a:gd name="connsiteX234" fmla="*/ 8159 w 10000"/>
              <a:gd name="connsiteY234" fmla="*/ 470 h 10000"/>
              <a:gd name="connsiteX235" fmla="*/ 8229 w 10000"/>
              <a:gd name="connsiteY235" fmla="*/ 479 h 10000"/>
              <a:gd name="connsiteX236" fmla="*/ 8301 w 10000"/>
              <a:gd name="connsiteY236" fmla="*/ 515 h 10000"/>
              <a:gd name="connsiteX237" fmla="*/ 8370 w 10000"/>
              <a:gd name="connsiteY237" fmla="*/ 564 h 10000"/>
              <a:gd name="connsiteX238" fmla="*/ 8433 w 10000"/>
              <a:gd name="connsiteY238" fmla="*/ 629 h 10000"/>
              <a:gd name="connsiteX239" fmla="*/ 8490 w 10000"/>
              <a:gd name="connsiteY239" fmla="*/ 704 h 10000"/>
              <a:gd name="connsiteX240" fmla="*/ 8538 w 10000"/>
              <a:gd name="connsiteY240" fmla="*/ 780 h 10000"/>
              <a:gd name="connsiteX241" fmla="*/ 8559 w 10000"/>
              <a:gd name="connsiteY241" fmla="*/ 818 h 10000"/>
              <a:gd name="connsiteX242" fmla="*/ 8645 w 10000"/>
              <a:gd name="connsiteY242" fmla="*/ 1003 h 10000"/>
              <a:gd name="connsiteX243" fmla="*/ 8792 w 10000"/>
              <a:gd name="connsiteY243" fmla="*/ 1307 h 10000"/>
              <a:gd name="connsiteX244" fmla="*/ 8868 w 10000"/>
              <a:gd name="connsiteY244" fmla="*/ 1441 h 10000"/>
              <a:gd name="connsiteX245" fmla="*/ 8925 w 10000"/>
              <a:gd name="connsiteY245" fmla="*/ 1521 h 10000"/>
              <a:gd name="connsiteX246" fmla="*/ 8982 w 10000"/>
              <a:gd name="connsiteY246" fmla="*/ 1592 h 10000"/>
              <a:gd name="connsiteX247" fmla="*/ 9039 w 10000"/>
              <a:gd name="connsiteY247" fmla="*/ 1642 h 10000"/>
              <a:gd name="connsiteX248" fmla="*/ 9103 w 10000"/>
              <a:gd name="connsiteY248" fmla="*/ 1676 h 10000"/>
              <a:gd name="connsiteX249" fmla="*/ 9168 w 10000"/>
              <a:gd name="connsiteY249" fmla="*/ 1690 h 10000"/>
              <a:gd name="connsiteX250" fmla="*/ 9236 w 10000"/>
              <a:gd name="connsiteY250" fmla="*/ 1681 h 10000"/>
              <a:gd name="connsiteX251" fmla="*/ 9308 w 10000"/>
              <a:gd name="connsiteY251" fmla="*/ 1647 h 10000"/>
              <a:gd name="connsiteX252" fmla="*/ 9384 w 10000"/>
              <a:gd name="connsiteY252" fmla="*/ 1583 h 10000"/>
              <a:gd name="connsiteX253" fmla="*/ 9463 w 10000"/>
              <a:gd name="connsiteY253" fmla="*/ 1486 h 10000"/>
              <a:gd name="connsiteX254" fmla="*/ 9504 w 10000"/>
              <a:gd name="connsiteY254" fmla="*/ 1425 h 10000"/>
              <a:gd name="connsiteX255" fmla="*/ 9544 w 10000"/>
              <a:gd name="connsiteY255" fmla="*/ 1356 h 10000"/>
              <a:gd name="connsiteX256" fmla="*/ 9614 w 10000"/>
              <a:gd name="connsiteY256" fmla="*/ 1210 h 10000"/>
              <a:gd name="connsiteX257" fmla="*/ 9672 w 10000"/>
              <a:gd name="connsiteY257" fmla="*/ 1047 h 10000"/>
              <a:gd name="connsiteX258" fmla="*/ 9722 w 10000"/>
              <a:gd name="connsiteY258" fmla="*/ 880 h 10000"/>
              <a:gd name="connsiteX259" fmla="*/ 9743 w 10000"/>
              <a:gd name="connsiteY259" fmla="*/ 796 h 10000"/>
              <a:gd name="connsiteX260" fmla="*/ 9795 w 10000"/>
              <a:gd name="connsiteY260" fmla="*/ 595 h 10000"/>
              <a:gd name="connsiteX261" fmla="*/ 9884 w 10000"/>
              <a:gd name="connsiteY261" fmla="*/ 283 h 10000"/>
              <a:gd name="connsiteX262" fmla="*/ 9955 w 10000"/>
              <a:gd name="connsiteY262" fmla="*/ 89 h 10000"/>
              <a:gd name="connsiteX263" fmla="*/ 10000 w 10000"/>
              <a:gd name="connsiteY263" fmla="*/ 0 h 10000"/>
              <a:gd name="connsiteX0" fmla="*/ 905 w 10000"/>
              <a:gd name="connsiteY0" fmla="*/ 9038 h 10000"/>
              <a:gd name="connsiteX1" fmla="*/ 926 w 10000"/>
              <a:gd name="connsiteY1" fmla="*/ 8920 h 10000"/>
              <a:gd name="connsiteX2" fmla="*/ 942 w 10000"/>
              <a:gd name="connsiteY2" fmla="*/ 8824 h 10000"/>
              <a:gd name="connsiteX3" fmla="*/ 958 w 10000"/>
              <a:gd name="connsiteY3" fmla="*/ 8630 h 10000"/>
              <a:gd name="connsiteX4" fmla="*/ 961 w 10000"/>
              <a:gd name="connsiteY4" fmla="*/ 8440 h 10000"/>
              <a:gd name="connsiteX5" fmla="*/ 944 w 10000"/>
              <a:gd name="connsiteY5" fmla="*/ 8247 h 10000"/>
              <a:gd name="connsiteX6" fmla="*/ 912 w 10000"/>
              <a:gd name="connsiteY6" fmla="*/ 8062 h 10000"/>
              <a:gd name="connsiteX7" fmla="*/ 861 w 10000"/>
              <a:gd name="connsiteY7" fmla="*/ 7883 h 10000"/>
              <a:gd name="connsiteX8" fmla="*/ 795 w 10000"/>
              <a:gd name="connsiteY8" fmla="*/ 7718 h 10000"/>
              <a:gd name="connsiteX9" fmla="*/ 709 w 10000"/>
              <a:gd name="connsiteY9" fmla="*/ 7561 h 10000"/>
              <a:gd name="connsiteX10" fmla="*/ 657 w 10000"/>
              <a:gd name="connsiteY10" fmla="*/ 7487 h 10000"/>
              <a:gd name="connsiteX11" fmla="*/ 625 w 10000"/>
              <a:gd name="connsiteY11" fmla="*/ 7446 h 10000"/>
              <a:gd name="connsiteX12" fmla="*/ 557 w 10000"/>
              <a:gd name="connsiteY12" fmla="*/ 7379 h 10000"/>
              <a:gd name="connsiteX13" fmla="*/ 492 w 10000"/>
              <a:gd name="connsiteY13" fmla="*/ 7330 h 10000"/>
              <a:gd name="connsiteX14" fmla="*/ 427 w 10000"/>
              <a:gd name="connsiteY14" fmla="*/ 7301 h 10000"/>
              <a:gd name="connsiteX15" fmla="*/ 365 w 10000"/>
              <a:gd name="connsiteY15" fmla="*/ 7290 h 10000"/>
              <a:gd name="connsiteX16" fmla="*/ 304 w 10000"/>
              <a:gd name="connsiteY16" fmla="*/ 7295 h 10000"/>
              <a:gd name="connsiteX17" fmla="*/ 245 w 10000"/>
              <a:gd name="connsiteY17" fmla="*/ 7315 h 10000"/>
              <a:gd name="connsiteX18" fmla="*/ 191 w 10000"/>
              <a:gd name="connsiteY18" fmla="*/ 7350 h 10000"/>
              <a:gd name="connsiteX19" fmla="*/ 144 w 10000"/>
              <a:gd name="connsiteY19" fmla="*/ 7397 h 10000"/>
              <a:gd name="connsiteX20" fmla="*/ 101 w 10000"/>
              <a:gd name="connsiteY20" fmla="*/ 7461 h 10000"/>
              <a:gd name="connsiteX21" fmla="*/ 66 w 10000"/>
              <a:gd name="connsiteY21" fmla="*/ 7537 h 10000"/>
              <a:gd name="connsiteX22" fmla="*/ 35 w 10000"/>
              <a:gd name="connsiteY22" fmla="*/ 7622 h 10000"/>
              <a:gd name="connsiteX23" fmla="*/ 16 w 10000"/>
              <a:gd name="connsiteY23" fmla="*/ 7718 h 10000"/>
              <a:gd name="connsiteX24" fmla="*/ 3 w 10000"/>
              <a:gd name="connsiteY24" fmla="*/ 7819 h 10000"/>
              <a:gd name="connsiteX25" fmla="*/ 0 w 10000"/>
              <a:gd name="connsiteY25" fmla="*/ 7929 h 10000"/>
              <a:gd name="connsiteX26" fmla="*/ 7 w 10000"/>
              <a:gd name="connsiteY26" fmla="*/ 8045 h 10000"/>
              <a:gd name="connsiteX27" fmla="*/ 14 w 10000"/>
              <a:gd name="connsiteY27" fmla="*/ 8104 h 10000"/>
              <a:gd name="connsiteX28" fmla="*/ 29 w 10000"/>
              <a:gd name="connsiteY28" fmla="*/ 8207 h 10000"/>
              <a:gd name="connsiteX29" fmla="*/ 76 w 10000"/>
              <a:gd name="connsiteY29" fmla="*/ 8401 h 10000"/>
              <a:gd name="connsiteX30" fmla="*/ 138 w 10000"/>
              <a:gd name="connsiteY30" fmla="*/ 8592 h 10000"/>
              <a:gd name="connsiteX31" fmla="*/ 214 w 10000"/>
              <a:gd name="connsiteY31" fmla="*/ 8773 h 10000"/>
              <a:gd name="connsiteX32" fmla="*/ 304 w 10000"/>
              <a:gd name="connsiteY32" fmla="*/ 8941 h 10000"/>
              <a:gd name="connsiteX33" fmla="*/ 401 w 10000"/>
              <a:gd name="connsiteY33" fmla="*/ 9100 h 10000"/>
              <a:gd name="connsiteX34" fmla="*/ 510 w 10000"/>
              <a:gd name="connsiteY34" fmla="*/ 9250 h 10000"/>
              <a:gd name="connsiteX35" fmla="*/ 630 w 10000"/>
              <a:gd name="connsiteY35" fmla="*/ 9389 h 10000"/>
              <a:gd name="connsiteX36" fmla="*/ 754 w 10000"/>
              <a:gd name="connsiteY36" fmla="*/ 9518 h 10000"/>
              <a:gd name="connsiteX37" fmla="*/ 886 w 10000"/>
              <a:gd name="connsiteY37" fmla="*/ 9628 h 10000"/>
              <a:gd name="connsiteX38" fmla="*/ 1019 w 10000"/>
              <a:gd name="connsiteY38" fmla="*/ 9727 h 10000"/>
              <a:gd name="connsiteX39" fmla="*/ 1157 w 10000"/>
              <a:gd name="connsiteY39" fmla="*/ 9813 h 10000"/>
              <a:gd name="connsiteX40" fmla="*/ 1294 w 10000"/>
              <a:gd name="connsiteY40" fmla="*/ 9884 h 10000"/>
              <a:gd name="connsiteX41" fmla="*/ 1434 w 10000"/>
              <a:gd name="connsiteY41" fmla="*/ 9939 h 10000"/>
              <a:gd name="connsiteX42" fmla="*/ 1571 w 10000"/>
              <a:gd name="connsiteY42" fmla="*/ 9975 h 10000"/>
              <a:gd name="connsiteX43" fmla="*/ 1705 w 10000"/>
              <a:gd name="connsiteY43" fmla="*/ 9999 h 10000"/>
              <a:gd name="connsiteX44" fmla="*/ 1769 w 10000"/>
              <a:gd name="connsiteY44" fmla="*/ 10000 h 10000"/>
              <a:gd name="connsiteX45" fmla="*/ 1844 w 10000"/>
              <a:gd name="connsiteY45" fmla="*/ 9999 h 10000"/>
              <a:gd name="connsiteX46" fmla="*/ 1992 w 10000"/>
              <a:gd name="connsiteY46" fmla="*/ 9974 h 10000"/>
              <a:gd name="connsiteX47" fmla="*/ 2129 w 10000"/>
              <a:gd name="connsiteY47" fmla="*/ 9923 h 10000"/>
              <a:gd name="connsiteX48" fmla="*/ 2263 w 10000"/>
              <a:gd name="connsiteY48" fmla="*/ 9844 h 10000"/>
              <a:gd name="connsiteX49" fmla="*/ 2382 w 10000"/>
              <a:gd name="connsiteY49" fmla="*/ 9741 h 10000"/>
              <a:gd name="connsiteX50" fmla="*/ 2491 w 10000"/>
              <a:gd name="connsiteY50" fmla="*/ 9606 h 10000"/>
              <a:gd name="connsiteX51" fmla="*/ 2561 w 10000"/>
              <a:gd name="connsiteY51" fmla="*/ 9490 h 10000"/>
              <a:gd name="connsiteX52" fmla="*/ 2602 w 10000"/>
              <a:gd name="connsiteY52" fmla="*/ 9404 h 10000"/>
              <a:gd name="connsiteX53" fmla="*/ 2639 w 10000"/>
              <a:gd name="connsiteY53" fmla="*/ 9312 h 10000"/>
              <a:gd name="connsiteX54" fmla="*/ 2674 w 10000"/>
              <a:gd name="connsiteY54" fmla="*/ 9213 h 10000"/>
              <a:gd name="connsiteX55" fmla="*/ 2687 w 10000"/>
              <a:gd name="connsiteY55" fmla="*/ 9159 h 10000"/>
              <a:gd name="connsiteX56" fmla="*/ 2706 w 10000"/>
              <a:gd name="connsiteY56" fmla="*/ 9076 h 10000"/>
              <a:gd name="connsiteX57" fmla="*/ 2736 w 10000"/>
              <a:gd name="connsiteY57" fmla="*/ 8911 h 10000"/>
              <a:gd name="connsiteX58" fmla="*/ 2750 w 10000"/>
              <a:gd name="connsiteY58" fmla="*/ 8757 h 10000"/>
              <a:gd name="connsiteX59" fmla="*/ 2754 w 10000"/>
              <a:gd name="connsiteY59" fmla="*/ 8606 h 10000"/>
              <a:gd name="connsiteX60" fmla="*/ 2746 w 10000"/>
              <a:gd name="connsiteY60" fmla="*/ 8462 h 10000"/>
              <a:gd name="connsiteX61" fmla="*/ 2727 w 10000"/>
              <a:gd name="connsiteY61" fmla="*/ 8322 h 10000"/>
              <a:gd name="connsiteX62" fmla="*/ 2700 w 10000"/>
              <a:gd name="connsiteY62" fmla="*/ 8183 h 10000"/>
              <a:gd name="connsiteX63" fmla="*/ 2665 w 10000"/>
              <a:gd name="connsiteY63" fmla="*/ 8051 h 10000"/>
              <a:gd name="connsiteX64" fmla="*/ 2600 w 10000"/>
              <a:gd name="connsiteY64" fmla="*/ 7855 h 10000"/>
              <a:gd name="connsiteX65" fmla="*/ 2496 w 10000"/>
              <a:gd name="connsiteY65" fmla="*/ 7598 h 10000"/>
              <a:gd name="connsiteX66" fmla="*/ 2319 w 10000"/>
              <a:gd name="connsiteY66" fmla="*/ 7218 h 10000"/>
              <a:gd name="connsiteX67" fmla="*/ 2199 w 10000"/>
              <a:gd name="connsiteY67" fmla="*/ 6951 h 10000"/>
              <a:gd name="connsiteX68" fmla="*/ 2032 w 10000"/>
              <a:gd name="connsiteY68" fmla="*/ 6592 h 10000"/>
              <a:gd name="connsiteX69" fmla="*/ 1728 w 10000"/>
              <a:gd name="connsiteY69" fmla="*/ 5935 h 10000"/>
              <a:gd name="connsiteX70" fmla="*/ 1579 w 10000"/>
              <a:gd name="connsiteY70" fmla="*/ 5579 h 10000"/>
              <a:gd name="connsiteX71" fmla="*/ 1484 w 10000"/>
              <a:gd name="connsiteY71" fmla="*/ 5336 h 10000"/>
              <a:gd name="connsiteX72" fmla="*/ 1399 w 10000"/>
              <a:gd name="connsiteY72" fmla="*/ 5090 h 10000"/>
              <a:gd name="connsiteX73" fmla="*/ 1327 w 10000"/>
              <a:gd name="connsiteY73" fmla="*/ 4843 h 10000"/>
              <a:gd name="connsiteX74" fmla="*/ 1272 w 10000"/>
              <a:gd name="connsiteY74" fmla="*/ 4593 h 10000"/>
              <a:gd name="connsiteX75" fmla="*/ 1232 w 10000"/>
              <a:gd name="connsiteY75" fmla="*/ 4346 h 10000"/>
              <a:gd name="connsiteX76" fmla="*/ 1213 w 10000"/>
              <a:gd name="connsiteY76" fmla="*/ 4105 h 10000"/>
              <a:gd name="connsiteX77" fmla="*/ 1216 w 10000"/>
              <a:gd name="connsiteY77" fmla="*/ 3926 h 10000"/>
              <a:gd name="connsiteX78" fmla="*/ 1225 w 10000"/>
              <a:gd name="connsiteY78" fmla="*/ 3812 h 10000"/>
              <a:gd name="connsiteX79" fmla="*/ 1241 w 10000"/>
              <a:gd name="connsiteY79" fmla="*/ 3697 h 10000"/>
              <a:gd name="connsiteX80" fmla="*/ 1267 w 10000"/>
              <a:gd name="connsiteY80" fmla="*/ 3586 h 10000"/>
              <a:gd name="connsiteX81" fmla="*/ 1296 w 10000"/>
              <a:gd name="connsiteY81" fmla="*/ 3474 h 10000"/>
              <a:gd name="connsiteX82" fmla="*/ 1337 w 10000"/>
              <a:gd name="connsiteY82" fmla="*/ 3368 h 10000"/>
              <a:gd name="connsiteX83" fmla="*/ 1359 w 10000"/>
              <a:gd name="connsiteY83" fmla="*/ 3317 h 10000"/>
              <a:gd name="connsiteX84" fmla="*/ 1392 w 10000"/>
              <a:gd name="connsiteY84" fmla="*/ 3243 h 10000"/>
              <a:gd name="connsiteX85" fmla="*/ 1470 w 10000"/>
              <a:gd name="connsiteY85" fmla="*/ 3119 h 10000"/>
              <a:gd name="connsiteX86" fmla="*/ 1560 w 10000"/>
              <a:gd name="connsiteY86" fmla="*/ 3008 h 10000"/>
              <a:gd name="connsiteX87" fmla="*/ 1657 w 10000"/>
              <a:gd name="connsiteY87" fmla="*/ 2919 h 10000"/>
              <a:gd name="connsiteX88" fmla="*/ 1762 w 10000"/>
              <a:gd name="connsiteY88" fmla="*/ 2844 h 10000"/>
              <a:gd name="connsiteX89" fmla="*/ 1874 w 10000"/>
              <a:gd name="connsiteY89" fmla="*/ 2783 h 10000"/>
              <a:gd name="connsiteX90" fmla="*/ 1992 w 10000"/>
              <a:gd name="connsiteY90" fmla="*/ 2742 h 10000"/>
              <a:gd name="connsiteX91" fmla="*/ 2110 w 10000"/>
              <a:gd name="connsiteY91" fmla="*/ 2711 h 10000"/>
              <a:gd name="connsiteX92" fmla="*/ 2234 w 10000"/>
              <a:gd name="connsiteY92" fmla="*/ 2694 h 10000"/>
              <a:gd name="connsiteX93" fmla="*/ 2359 w 10000"/>
              <a:gd name="connsiteY93" fmla="*/ 2689 h 10000"/>
              <a:gd name="connsiteX94" fmla="*/ 2485 w 10000"/>
              <a:gd name="connsiteY94" fmla="*/ 2695 h 10000"/>
              <a:gd name="connsiteX95" fmla="*/ 2607 w 10000"/>
              <a:gd name="connsiteY95" fmla="*/ 2713 h 10000"/>
              <a:gd name="connsiteX96" fmla="*/ 2727 w 10000"/>
              <a:gd name="connsiteY96" fmla="*/ 2742 h 10000"/>
              <a:gd name="connsiteX97" fmla="*/ 2844 w 10000"/>
              <a:gd name="connsiteY97" fmla="*/ 2777 h 10000"/>
              <a:gd name="connsiteX98" fmla="*/ 2957 w 10000"/>
              <a:gd name="connsiteY98" fmla="*/ 2822 h 10000"/>
              <a:gd name="connsiteX99" fmla="*/ 3061 w 10000"/>
              <a:gd name="connsiteY99" fmla="*/ 2876 h 10000"/>
              <a:gd name="connsiteX100" fmla="*/ 3113 w 10000"/>
              <a:gd name="connsiteY100" fmla="*/ 2905 h 10000"/>
              <a:gd name="connsiteX101" fmla="*/ 3168 w 10000"/>
              <a:gd name="connsiteY101" fmla="*/ 2939 h 10000"/>
              <a:gd name="connsiteX102" fmla="*/ 3282 w 10000"/>
              <a:gd name="connsiteY102" fmla="*/ 3020 h 10000"/>
              <a:gd name="connsiteX103" fmla="*/ 3389 w 10000"/>
              <a:gd name="connsiteY103" fmla="*/ 3108 h 10000"/>
              <a:gd name="connsiteX104" fmla="*/ 3495 w 10000"/>
              <a:gd name="connsiteY104" fmla="*/ 3203 h 10000"/>
              <a:gd name="connsiteX105" fmla="*/ 3648 w 10000"/>
              <a:gd name="connsiteY105" fmla="*/ 3364 h 10000"/>
              <a:gd name="connsiteX106" fmla="*/ 3842 w 10000"/>
              <a:gd name="connsiteY106" fmla="*/ 3602 h 10000"/>
              <a:gd name="connsiteX107" fmla="*/ 4016 w 10000"/>
              <a:gd name="connsiteY107" fmla="*/ 3864 h 10000"/>
              <a:gd name="connsiteX108" fmla="*/ 4176 w 10000"/>
              <a:gd name="connsiteY108" fmla="*/ 4148 h 10000"/>
              <a:gd name="connsiteX109" fmla="*/ 4321 w 10000"/>
              <a:gd name="connsiteY109" fmla="*/ 4450 h 10000"/>
              <a:gd name="connsiteX110" fmla="*/ 4442 w 10000"/>
              <a:gd name="connsiteY110" fmla="*/ 4763 h 10000"/>
              <a:gd name="connsiteX111" fmla="*/ 4494 w 10000"/>
              <a:gd name="connsiteY111" fmla="*/ 4928 h 10000"/>
              <a:gd name="connsiteX112" fmla="*/ 4534 w 10000"/>
              <a:gd name="connsiteY112" fmla="*/ 5048 h 10000"/>
              <a:gd name="connsiteX113" fmla="*/ 4599 w 10000"/>
              <a:gd name="connsiteY113" fmla="*/ 5296 h 10000"/>
              <a:gd name="connsiteX114" fmla="*/ 4653 w 10000"/>
              <a:gd name="connsiteY114" fmla="*/ 5547 h 10000"/>
              <a:gd name="connsiteX115" fmla="*/ 4697 w 10000"/>
              <a:gd name="connsiteY115" fmla="*/ 5800 h 10000"/>
              <a:gd name="connsiteX116" fmla="*/ 4756 w 10000"/>
              <a:gd name="connsiteY116" fmla="*/ 6184 h 10000"/>
              <a:gd name="connsiteX117" fmla="*/ 4829 w 10000"/>
              <a:gd name="connsiteY117" fmla="*/ 6698 h 10000"/>
              <a:gd name="connsiteX118" fmla="*/ 4888 w 10000"/>
              <a:gd name="connsiteY118" fmla="*/ 7078 h 10000"/>
              <a:gd name="connsiteX119" fmla="*/ 4933 w 10000"/>
              <a:gd name="connsiteY119" fmla="*/ 7328 h 10000"/>
              <a:gd name="connsiteX120" fmla="*/ 4988 w 10000"/>
              <a:gd name="connsiteY120" fmla="*/ 7573 h 10000"/>
              <a:gd name="connsiteX121" fmla="*/ 5052 w 10000"/>
              <a:gd name="connsiteY121" fmla="*/ 7816 h 10000"/>
              <a:gd name="connsiteX122" fmla="*/ 5128 w 10000"/>
              <a:gd name="connsiteY122" fmla="*/ 8050 h 10000"/>
              <a:gd name="connsiteX123" fmla="*/ 5218 w 10000"/>
              <a:gd name="connsiteY123" fmla="*/ 8273 h 10000"/>
              <a:gd name="connsiteX124" fmla="*/ 5328 w 10000"/>
              <a:gd name="connsiteY124" fmla="*/ 8493 h 10000"/>
              <a:gd name="connsiteX125" fmla="*/ 5455 w 10000"/>
              <a:gd name="connsiteY125" fmla="*/ 8701 h 10000"/>
              <a:gd name="connsiteX126" fmla="*/ 5527 w 10000"/>
              <a:gd name="connsiteY126" fmla="*/ 8800 h 10000"/>
              <a:gd name="connsiteX127" fmla="*/ 5558 w 10000"/>
              <a:gd name="connsiteY127" fmla="*/ 8842 h 10000"/>
              <a:gd name="connsiteX128" fmla="*/ 5626 w 10000"/>
              <a:gd name="connsiteY128" fmla="*/ 8916 h 10000"/>
              <a:gd name="connsiteX129" fmla="*/ 5693 w 10000"/>
              <a:gd name="connsiteY129" fmla="*/ 8981 h 10000"/>
              <a:gd name="connsiteX130" fmla="*/ 5762 w 10000"/>
              <a:gd name="connsiteY130" fmla="*/ 9037 h 10000"/>
              <a:gd name="connsiteX131" fmla="*/ 5830 w 10000"/>
              <a:gd name="connsiteY131" fmla="*/ 9079 h 10000"/>
              <a:gd name="connsiteX132" fmla="*/ 5901 w 10000"/>
              <a:gd name="connsiteY132" fmla="*/ 9111 h 10000"/>
              <a:gd name="connsiteX133" fmla="*/ 5971 w 10000"/>
              <a:gd name="connsiteY133" fmla="*/ 9135 h 10000"/>
              <a:gd name="connsiteX134" fmla="*/ 6043 w 10000"/>
              <a:gd name="connsiteY134" fmla="*/ 9148 h 10000"/>
              <a:gd name="connsiteX135" fmla="*/ 6114 w 10000"/>
              <a:gd name="connsiteY135" fmla="*/ 9148 h 10000"/>
              <a:gd name="connsiteX136" fmla="*/ 6185 w 10000"/>
              <a:gd name="connsiteY136" fmla="*/ 9139 h 10000"/>
              <a:gd name="connsiteX137" fmla="*/ 6256 w 10000"/>
              <a:gd name="connsiteY137" fmla="*/ 9117 h 10000"/>
              <a:gd name="connsiteX138" fmla="*/ 6326 w 10000"/>
              <a:gd name="connsiteY138" fmla="*/ 9087 h 10000"/>
              <a:gd name="connsiteX139" fmla="*/ 6397 w 10000"/>
              <a:gd name="connsiteY139" fmla="*/ 9050 h 10000"/>
              <a:gd name="connsiteX140" fmla="*/ 6466 w 10000"/>
              <a:gd name="connsiteY140" fmla="*/ 8995 h 10000"/>
              <a:gd name="connsiteX141" fmla="*/ 6535 w 10000"/>
              <a:gd name="connsiteY141" fmla="*/ 8934 h 10000"/>
              <a:gd name="connsiteX142" fmla="*/ 6603 w 10000"/>
              <a:gd name="connsiteY142" fmla="*/ 8861 h 10000"/>
              <a:gd name="connsiteX143" fmla="*/ 6637 w 10000"/>
              <a:gd name="connsiteY143" fmla="*/ 8820 h 10000"/>
              <a:gd name="connsiteX144" fmla="*/ 6667 w 10000"/>
              <a:gd name="connsiteY144" fmla="*/ 8783 h 10000"/>
              <a:gd name="connsiteX145" fmla="*/ 6721 w 10000"/>
              <a:gd name="connsiteY145" fmla="*/ 8704 h 10000"/>
              <a:gd name="connsiteX146" fmla="*/ 6766 w 10000"/>
              <a:gd name="connsiteY146" fmla="*/ 8618 h 10000"/>
              <a:gd name="connsiteX147" fmla="*/ 6805 w 10000"/>
              <a:gd name="connsiteY147" fmla="*/ 8531 h 10000"/>
              <a:gd name="connsiteX148" fmla="*/ 6853 w 10000"/>
              <a:gd name="connsiteY148" fmla="*/ 8393 h 10000"/>
              <a:gd name="connsiteX149" fmla="*/ 6901 w 10000"/>
              <a:gd name="connsiteY149" fmla="*/ 8201 h 10000"/>
              <a:gd name="connsiteX150" fmla="*/ 6931 w 10000"/>
              <a:gd name="connsiteY150" fmla="*/ 8001 h 10000"/>
              <a:gd name="connsiteX151" fmla="*/ 6950 w 10000"/>
              <a:gd name="connsiteY151" fmla="*/ 7793 h 10000"/>
              <a:gd name="connsiteX152" fmla="*/ 6966 w 10000"/>
              <a:gd name="connsiteY152" fmla="*/ 7476 h 10000"/>
              <a:gd name="connsiteX153" fmla="*/ 6974 w 10000"/>
              <a:gd name="connsiteY153" fmla="*/ 7264 h 10000"/>
              <a:gd name="connsiteX154" fmla="*/ 6987 w 10000"/>
              <a:gd name="connsiteY154" fmla="*/ 6979 h 10000"/>
              <a:gd name="connsiteX155" fmla="*/ 7001 w 10000"/>
              <a:gd name="connsiteY155" fmla="*/ 6405 h 10000"/>
              <a:gd name="connsiteX156" fmla="*/ 7001 w 10000"/>
              <a:gd name="connsiteY156" fmla="*/ 5829 h 10000"/>
              <a:gd name="connsiteX157" fmla="*/ 6990 w 10000"/>
              <a:gd name="connsiteY157" fmla="*/ 5256 h 10000"/>
              <a:gd name="connsiteX158" fmla="*/ 6981 w 10000"/>
              <a:gd name="connsiteY158" fmla="*/ 4969 h 10000"/>
              <a:gd name="connsiteX159" fmla="*/ 6978 w 10000"/>
              <a:gd name="connsiteY159" fmla="*/ 4903 h 10000"/>
              <a:gd name="connsiteX160" fmla="*/ 6965 w 10000"/>
              <a:gd name="connsiteY160" fmla="*/ 4763 h 10000"/>
              <a:gd name="connsiteX161" fmla="*/ 6946 w 10000"/>
              <a:gd name="connsiteY161" fmla="*/ 4630 h 10000"/>
              <a:gd name="connsiteX162" fmla="*/ 6916 w 10000"/>
              <a:gd name="connsiteY162" fmla="*/ 4501 h 10000"/>
              <a:gd name="connsiteX163" fmla="*/ 6885 w 10000"/>
              <a:gd name="connsiteY163" fmla="*/ 4375 h 10000"/>
              <a:gd name="connsiteX164" fmla="*/ 6844 w 10000"/>
              <a:gd name="connsiteY164" fmla="*/ 4253 h 10000"/>
              <a:gd name="connsiteX165" fmla="*/ 6796 w 10000"/>
              <a:gd name="connsiteY165" fmla="*/ 4136 h 10000"/>
              <a:gd name="connsiteX166" fmla="*/ 6744 w 10000"/>
              <a:gd name="connsiteY166" fmla="*/ 4027 h 10000"/>
              <a:gd name="connsiteX167" fmla="*/ 6684 w 10000"/>
              <a:gd name="connsiteY167" fmla="*/ 3926 h 10000"/>
              <a:gd name="connsiteX168" fmla="*/ 6619 w 10000"/>
              <a:gd name="connsiteY168" fmla="*/ 3835 h 10000"/>
              <a:gd name="connsiteX169" fmla="*/ 6547 w 10000"/>
              <a:gd name="connsiteY169" fmla="*/ 3751 h 10000"/>
              <a:gd name="connsiteX170" fmla="*/ 6470 w 10000"/>
              <a:gd name="connsiteY170" fmla="*/ 3676 h 10000"/>
              <a:gd name="connsiteX171" fmla="*/ 6390 w 10000"/>
              <a:gd name="connsiteY171" fmla="*/ 3614 h 10000"/>
              <a:gd name="connsiteX172" fmla="*/ 6304 w 10000"/>
              <a:gd name="connsiteY172" fmla="*/ 3560 h 10000"/>
              <a:gd name="connsiteX173" fmla="*/ 6212 w 10000"/>
              <a:gd name="connsiteY173" fmla="*/ 3523 h 10000"/>
              <a:gd name="connsiteX174" fmla="*/ 6115 w 10000"/>
              <a:gd name="connsiteY174" fmla="*/ 3498 h 10000"/>
              <a:gd name="connsiteX175" fmla="*/ 6064 w 10000"/>
              <a:gd name="connsiteY175" fmla="*/ 3493 h 10000"/>
              <a:gd name="connsiteX176" fmla="*/ 6039 w 10000"/>
              <a:gd name="connsiteY176" fmla="*/ 3492 h 10000"/>
              <a:gd name="connsiteX177" fmla="*/ 5986 w 10000"/>
              <a:gd name="connsiteY177" fmla="*/ 3497 h 10000"/>
              <a:gd name="connsiteX178" fmla="*/ 5934 w 10000"/>
              <a:gd name="connsiteY178" fmla="*/ 3513 h 10000"/>
              <a:gd name="connsiteX179" fmla="*/ 5884 w 10000"/>
              <a:gd name="connsiteY179" fmla="*/ 3539 h 10000"/>
              <a:gd name="connsiteX180" fmla="*/ 5837 w 10000"/>
              <a:gd name="connsiteY180" fmla="*/ 3577 h 10000"/>
              <a:gd name="connsiteX181" fmla="*/ 5796 w 10000"/>
              <a:gd name="connsiteY181" fmla="*/ 3624 h 10000"/>
              <a:gd name="connsiteX182" fmla="*/ 5763 w 10000"/>
              <a:gd name="connsiteY182" fmla="*/ 3679 h 10000"/>
              <a:gd name="connsiteX183" fmla="*/ 5738 w 10000"/>
              <a:gd name="connsiteY183" fmla="*/ 3743 h 10000"/>
              <a:gd name="connsiteX184" fmla="*/ 5729 w 10000"/>
              <a:gd name="connsiteY184" fmla="*/ 3777 h 10000"/>
              <a:gd name="connsiteX185" fmla="*/ 5725 w 10000"/>
              <a:gd name="connsiteY185" fmla="*/ 3805 h 10000"/>
              <a:gd name="connsiteX186" fmla="*/ 5719 w 10000"/>
              <a:gd name="connsiteY186" fmla="*/ 3861 h 10000"/>
              <a:gd name="connsiteX187" fmla="*/ 5724 w 10000"/>
              <a:gd name="connsiteY187" fmla="*/ 3946 h 10000"/>
              <a:gd name="connsiteX188" fmla="*/ 5745 w 10000"/>
              <a:gd name="connsiteY188" fmla="*/ 4059 h 10000"/>
              <a:gd name="connsiteX189" fmla="*/ 5786 w 10000"/>
              <a:gd name="connsiteY189" fmla="*/ 4157 h 10000"/>
              <a:gd name="connsiteX190" fmla="*/ 5811 w 10000"/>
              <a:gd name="connsiteY190" fmla="*/ 4203 h 10000"/>
              <a:gd name="connsiteX191" fmla="*/ 5860 w 10000"/>
              <a:gd name="connsiteY191" fmla="*/ 4279 h 10000"/>
              <a:gd name="connsiteX192" fmla="*/ 5960 w 10000"/>
              <a:gd name="connsiteY192" fmla="*/ 4405 h 10000"/>
              <a:gd name="connsiteX193" fmla="*/ 6061 w 10000"/>
              <a:gd name="connsiteY193" fmla="*/ 4511 h 10000"/>
              <a:gd name="connsiteX194" fmla="*/ 6167 w 10000"/>
              <a:gd name="connsiteY194" fmla="*/ 4593 h 10000"/>
              <a:gd name="connsiteX195" fmla="*/ 6272 w 10000"/>
              <a:gd name="connsiteY195" fmla="*/ 4647 h 10000"/>
              <a:gd name="connsiteX196" fmla="*/ 6380 w 10000"/>
              <a:gd name="connsiteY196" fmla="*/ 4682 h 10000"/>
              <a:gd name="connsiteX197" fmla="*/ 6488 w 10000"/>
              <a:gd name="connsiteY197" fmla="*/ 4695 h 10000"/>
              <a:gd name="connsiteX198" fmla="*/ 6596 w 10000"/>
              <a:gd name="connsiteY198" fmla="*/ 4685 h 10000"/>
              <a:gd name="connsiteX199" fmla="*/ 6703 w 10000"/>
              <a:gd name="connsiteY199" fmla="*/ 4660 h 10000"/>
              <a:gd name="connsiteX200" fmla="*/ 6810 w 10000"/>
              <a:gd name="connsiteY200" fmla="*/ 4611 h 10000"/>
              <a:gd name="connsiteX201" fmla="*/ 6915 w 10000"/>
              <a:gd name="connsiteY201" fmla="*/ 4552 h 10000"/>
              <a:gd name="connsiteX202" fmla="*/ 7018 w 10000"/>
              <a:gd name="connsiteY202" fmla="*/ 4470 h 10000"/>
              <a:gd name="connsiteX203" fmla="*/ 7116 w 10000"/>
              <a:gd name="connsiteY203" fmla="*/ 4376 h 10000"/>
              <a:gd name="connsiteX204" fmla="*/ 7213 w 10000"/>
              <a:gd name="connsiteY204" fmla="*/ 4266 h 10000"/>
              <a:gd name="connsiteX205" fmla="*/ 7306 w 10000"/>
              <a:gd name="connsiteY205" fmla="*/ 4146 h 10000"/>
              <a:gd name="connsiteX206" fmla="*/ 7391 w 10000"/>
              <a:gd name="connsiteY206" fmla="*/ 4011 h 10000"/>
              <a:gd name="connsiteX207" fmla="*/ 7433 w 10000"/>
              <a:gd name="connsiteY207" fmla="*/ 3940 h 10000"/>
              <a:gd name="connsiteX208" fmla="*/ 7506 w 10000"/>
              <a:gd name="connsiteY208" fmla="*/ 3806 h 10000"/>
              <a:gd name="connsiteX209" fmla="*/ 7640 w 10000"/>
              <a:gd name="connsiteY209" fmla="*/ 3526 h 10000"/>
              <a:gd name="connsiteX210" fmla="*/ 7754 w 10000"/>
              <a:gd name="connsiteY210" fmla="*/ 3225 h 10000"/>
              <a:gd name="connsiteX211" fmla="*/ 7825 w 10000"/>
              <a:gd name="connsiteY211" fmla="*/ 2990 h 10000"/>
              <a:gd name="connsiteX212" fmla="*/ 7868 w 10000"/>
              <a:gd name="connsiteY212" fmla="*/ 2831 h 10000"/>
              <a:gd name="connsiteX213" fmla="*/ 7900 w 10000"/>
              <a:gd name="connsiteY213" fmla="*/ 2668 h 10000"/>
              <a:gd name="connsiteX214" fmla="*/ 7931 w 10000"/>
              <a:gd name="connsiteY214" fmla="*/ 2499 h 10000"/>
              <a:gd name="connsiteX215" fmla="*/ 7952 w 10000"/>
              <a:gd name="connsiteY215" fmla="*/ 2336 h 10000"/>
              <a:gd name="connsiteX216" fmla="*/ 7965 w 10000"/>
              <a:gd name="connsiteY216" fmla="*/ 2167 h 10000"/>
              <a:gd name="connsiteX217" fmla="*/ 7973 w 10000"/>
              <a:gd name="connsiteY217" fmla="*/ 1999 h 10000"/>
              <a:gd name="connsiteX218" fmla="*/ 7971 w 10000"/>
              <a:gd name="connsiteY218" fmla="*/ 1829 h 10000"/>
              <a:gd name="connsiteX219" fmla="*/ 7963 w 10000"/>
              <a:gd name="connsiteY219" fmla="*/ 1659 h 10000"/>
              <a:gd name="connsiteX220" fmla="*/ 7949 w 10000"/>
              <a:gd name="connsiteY220" fmla="*/ 1488 h 10000"/>
              <a:gd name="connsiteX221" fmla="*/ 7937 w 10000"/>
              <a:gd name="connsiteY221" fmla="*/ 1404 h 10000"/>
              <a:gd name="connsiteX222" fmla="*/ 7916 w 10000"/>
              <a:gd name="connsiteY222" fmla="*/ 1289 h 10000"/>
              <a:gd name="connsiteX223" fmla="*/ 7892 w 10000"/>
              <a:gd name="connsiteY223" fmla="*/ 1098 h 10000"/>
              <a:gd name="connsiteX224" fmla="*/ 7883 w 10000"/>
              <a:gd name="connsiteY224" fmla="*/ 969 h 10000"/>
              <a:gd name="connsiteX225" fmla="*/ 7885 w 10000"/>
              <a:gd name="connsiteY225" fmla="*/ 845 h 10000"/>
              <a:gd name="connsiteX226" fmla="*/ 7903 w 10000"/>
              <a:gd name="connsiteY226" fmla="*/ 727 h 10000"/>
              <a:gd name="connsiteX227" fmla="*/ 7934 w 10000"/>
              <a:gd name="connsiteY227" fmla="*/ 649 h 10000"/>
              <a:gd name="connsiteX228" fmla="*/ 7958 w 10000"/>
              <a:gd name="connsiteY228" fmla="*/ 601 h 10000"/>
              <a:gd name="connsiteX229" fmla="*/ 7992 w 10000"/>
              <a:gd name="connsiteY229" fmla="*/ 558 h 10000"/>
              <a:gd name="connsiteX230" fmla="*/ 8030 w 10000"/>
              <a:gd name="connsiteY230" fmla="*/ 522 h 10000"/>
              <a:gd name="connsiteX231" fmla="*/ 8050 w 10000"/>
              <a:gd name="connsiteY231" fmla="*/ 507 h 10000"/>
              <a:gd name="connsiteX232" fmla="*/ 8088 w 10000"/>
              <a:gd name="connsiteY232" fmla="*/ 485 h 10000"/>
              <a:gd name="connsiteX233" fmla="*/ 8159 w 10000"/>
              <a:gd name="connsiteY233" fmla="*/ 470 h 10000"/>
              <a:gd name="connsiteX234" fmla="*/ 8229 w 10000"/>
              <a:gd name="connsiteY234" fmla="*/ 479 h 10000"/>
              <a:gd name="connsiteX235" fmla="*/ 8301 w 10000"/>
              <a:gd name="connsiteY235" fmla="*/ 515 h 10000"/>
              <a:gd name="connsiteX236" fmla="*/ 8370 w 10000"/>
              <a:gd name="connsiteY236" fmla="*/ 564 h 10000"/>
              <a:gd name="connsiteX237" fmla="*/ 8433 w 10000"/>
              <a:gd name="connsiteY237" fmla="*/ 629 h 10000"/>
              <a:gd name="connsiteX238" fmla="*/ 8490 w 10000"/>
              <a:gd name="connsiteY238" fmla="*/ 704 h 10000"/>
              <a:gd name="connsiteX239" fmla="*/ 8538 w 10000"/>
              <a:gd name="connsiteY239" fmla="*/ 780 h 10000"/>
              <a:gd name="connsiteX240" fmla="*/ 8559 w 10000"/>
              <a:gd name="connsiteY240" fmla="*/ 818 h 10000"/>
              <a:gd name="connsiteX241" fmla="*/ 8645 w 10000"/>
              <a:gd name="connsiteY241" fmla="*/ 1003 h 10000"/>
              <a:gd name="connsiteX242" fmla="*/ 8792 w 10000"/>
              <a:gd name="connsiteY242" fmla="*/ 1307 h 10000"/>
              <a:gd name="connsiteX243" fmla="*/ 8868 w 10000"/>
              <a:gd name="connsiteY243" fmla="*/ 1441 h 10000"/>
              <a:gd name="connsiteX244" fmla="*/ 8925 w 10000"/>
              <a:gd name="connsiteY244" fmla="*/ 1521 h 10000"/>
              <a:gd name="connsiteX245" fmla="*/ 8982 w 10000"/>
              <a:gd name="connsiteY245" fmla="*/ 1592 h 10000"/>
              <a:gd name="connsiteX246" fmla="*/ 9039 w 10000"/>
              <a:gd name="connsiteY246" fmla="*/ 1642 h 10000"/>
              <a:gd name="connsiteX247" fmla="*/ 9103 w 10000"/>
              <a:gd name="connsiteY247" fmla="*/ 1676 h 10000"/>
              <a:gd name="connsiteX248" fmla="*/ 9168 w 10000"/>
              <a:gd name="connsiteY248" fmla="*/ 1690 h 10000"/>
              <a:gd name="connsiteX249" fmla="*/ 9236 w 10000"/>
              <a:gd name="connsiteY249" fmla="*/ 1681 h 10000"/>
              <a:gd name="connsiteX250" fmla="*/ 9308 w 10000"/>
              <a:gd name="connsiteY250" fmla="*/ 1647 h 10000"/>
              <a:gd name="connsiteX251" fmla="*/ 9384 w 10000"/>
              <a:gd name="connsiteY251" fmla="*/ 1583 h 10000"/>
              <a:gd name="connsiteX252" fmla="*/ 9463 w 10000"/>
              <a:gd name="connsiteY252" fmla="*/ 1486 h 10000"/>
              <a:gd name="connsiteX253" fmla="*/ 9504 w 10000"/>
              <a:gd name="connsiteY253" fmla="*/ 1425 h 10000"/>
              <a:gd name="connsiteX254" fmla="*/ 9544 w 10000"/>
              <a:gd name="connsiteY254" fmla="*/ 1356 h 10000"/>
              <a:gd name="connsiteX255" fmla="*/ 9614 w 10000"/>
              <a:gd name="connsiteY255" fmla="*/ 1210 h 10000"/>
              <a:gd name="connsiteX256" fmla="*/ 9672 w 10000"/>
              <a:gd name="connsiteY256" fmla="*/ 1047 h 10000"/>
              <a:gd name="connsiteX257" fmla="*/ 9722 w 10000"/>
              <a:gd name="connsiteY257" fmla="*/ 880 h 10000"/>
              <a:gd name="connsiteX258" fmla="*/ 9743 w 10000"/>
              <a:gd name="connsiteY258" fmla="*/ 796 h 10000"/>
              <a:gd name="connsiteX259" fmla="*/ 9795 w 10000"/>
              <a:gd name="connsiteY259" fmla="*/ 595 h 10000"/>
              <a:gd name="connsiteX260" fmla="*/ 9884 w 10000"/>
              <a:gd name="connsiteY260" fmla="*/ 283 h 10000"/>
              <a:gd name="connsiteX261" fmla="*/ 9955 w 10000"/>
              <a:gd name="connsiteY261" fmla="*/ 89 h 10000"/>
              <a:gd name="connsiteX262" fmla="*/ 10000 w 10000"/>
              <a:gd name="connsiteY262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</a:cxnLst>
            <a:rect l="l" t="t" r="r" b="b"/>
            <a:pathLst>
              <a:path w="10000" h="10000">
                <a:moveTo>
                  <a:pt x="905" y="9038"/>
                </a:moveTo>
                <a:cubicBezTo>
                  <a:pt x="913" y="8997"/>
                  <a:pt x="919" y="8960"/>
                  <a:pt x="926" y="8920"/>
                </a:cubicBezTo>
                <a:cubicBezTo>
                  <a:pt x="931" y="8887"/>
                  <a:pt x="938" y="8857"/>
                  <a:pt x="942" y="8824"/>
                </a:cubicBezTo>
                <a:cubicBezTo>
                  <a:pt x="947" y="8762"/>
                  <a:pt x="952" y="8697"/>
                  <a:pt x="958" y="8630"/>
                </a:cubicBezTo>
                <a:cubicBezTo>
                  <a:pt x="960" y="8566"/>
                  <a:pt x="960" y="8502"/>
                  <a:pt x="961" y="8440"/>
                </a:cubicBezTo>
                <a:cubicBezTo>
                  <a:pt x="955" y="8374"/>
                  <a:pt x="949" y="8311"/>
                  <a:pt x="944" y="8247"/>
                </a:cubicBezTo>
                <a:cubicBezTo>
                  <a:pt x="932" y="8184"/>
                  <a:pt x="922" y="8123"/>
                  <a:pt x="912" y="8062"/>
                </a:cubicBezTo>
                <a:cubicBezTo>
                  <a:pt x="896" y="8001"/>
                  <a:pt x="877" y="7942"/>
                  <a:pt x="861" y="7883"/>
                </a:cubicBezTo>
                <a:cubicBezTo>
                  <a:pt x="839" y="7829"/>
                  <a:pt x="818" y="7771"/>
                  <a:pt x="795" y="7718"/>
                </a:cubicBezTo>
                <a:cubicBezTo>
                  <a:pt x="767" y="7665"/>
                  <a:pt x="736" y="7615"/>
                  <a:pt x="709" y="7561"/>
                </a:cubicBezTo>
                <a:cubicBezTo>
                  <a:pt x="692" y="7538"/>
                  <a:pt x="675" y="7513"/>
                  <a:pt x="657" y="7487"/>
                </a:cubicBezTo>
                <a:cubicBezTo>
                  <a:pt x="646" y="7474"/>
                  <a:pt x="636" y="7459"/>
                  <a:pt x="625" y="7446"/>
                </a:cubicBezTo>
                <a:cubicBezTo>
                  <a:pt x="602" y="7422"/>
                  <a:pt x="580" y="7400"/>
                  <a:pt x="557" y="7379"/>
                </a:cubicBezTo>
                <a:cubicBezTo>
                  <a:pt x="535" y="7364"/>
                  <a:pt x="513" y="7346"/>
                  <a:pt x="492" y="7330"/>
                </a:cubicBezTo>
                <a:lnTo>
                  <a:pt x="427" y="7301"/>
                </a:lnTo>
                <a:cubicBezTo>
                  <a:pt x="405" y="7297"/>
                  <a:pt x="385" y="7294"/>
                  <a:pt x="365" y="7290"/>
                </a:cubicBezTo>
                <a:cubicBezTo>
                  <a:pt x="344" y="7292"/>
                  <a:pt x="323" y="7293"/>
                  <a:pt x="304" y="7295"/>
                </a:cubicBezTo>
                <a:cubicBezTo>
                  <a:pt x="284" y="7301"/>
                  <a:pt x="264" y="7309"/>
                  <a:pt x="245" y="7315"/>
                </a:cubicBezTo>
                <a:cubicBezTo>
                  <a:pt x="228" y="7327"/>
                  <a:pt x="210" y="7337"/>
                  <a:pt x="191" y="7350"/>
                </a:cubicBezTo>
                <a:cubicBezTo>
                  <a:pt x="177" y="7367"/>
                  <a:pt x="161" y="7382"/>
                  <a:pt x="144" y="7397"/>
                </a:cubicBezTo>
                <a:cubicBezTo>
                  <a:pt x="129" y="7418"/>
                  <a:pt x="115" y="7440"/>
                  <a:pt x="101" y="7461"/>
                </a:cubicBezTo>
                <a:cubicBezTo>
                  <a:pt x="89" y="7486"/>
                  <a:pt x="77" y="7512"/>
                  <a:pt x="66" y="7537"/>
                </a:cubicBezTo>
                <a:cubicBezTo>
                  <a:pt x="55" y="7565"/>
                  <a:pt x="47" y="7593"/>
                  <a:pt x="35" y="7622"/>
                </a:cubicBezTo>
                <a:cubicBezTo>
                  <a:pt x="29" y="7652"/>
                  <a:pt x="22" y="7686"/>
                  <a:pt x="16" y="7718"/>
                </a:cubicBezTo>
                <a:cubicBezTo>
                  <a:pt x="11" y="7751"/>
                  <a:pt x="8" y="7782"/>
                  <a:pt x="3" y="7819"/>
                </a:cubicBezTo>
                <a:cubicBezTo>
                  <a:pt x="2" y="7854"/>
                  <a:pt x="1" y="7893"/>
                  <a:pt x="0" y="7929"/>
                </a:cubicBezTo>
                <a:cubicBezTo>
                  <a:pt x="2" y="7970"/>
                  <a:pt x="5" y="8005"/>
                  <a:pt x="7" y="8045"/>
                </a:cubicBezTo>
                <a:cubicBezTo>
                  <a:pt x="9" y="8066"/>
                  <a:pt x="11" y="8085"/>
                  <a:pt x="14" y="8104"/>
                </a:cubicBezTo>
                <a:cubicBezTo>
                  <a:pt x="19" y="8138"/>
                  <a:pt x="24" y="8173"/>
                  <a:pt x="29" y="8207"/>
                </a:cubicBezTo>
                <a:cubicBezTo>
                  <a:pt x="45" y="8271"/>
                  <a:pt x="60" y="8338"/>
                  <a:pt x="76" y="8401"/>
                </a:cubicBezTo>
                <a:cubicBezTo>
                  <a:pt x="97" y="8466"/>
                  <a:pt x="117" y="8527"/>
                  <a:pt x="138" y="8592"/>
                </a:cubicBezTo>
                <a:cubicBezTo>
                  <a:pt x="163" y="8649"/>
                  <a:pt x="187" y="8711"/>
                  <a:pt x="214" y="8773"/>
                </a:cubicBezTo>
                <a:cubicBezTo>
                  <a:pt x="243" y="8826"/>
                  <a:pt x="272" y="8883"/>
                  <a:pt x="304" y="8941"/>
                </a:cubicBezTo>
                <a:cubicBezTo>
                  <a:pt x="335" y="8993"/>
                  <a:pt x="370" y="9049"/>
                  <a:pt x="401" y="9100"/>
                </a:cubicBezTo>
                <a:cubicBezTo>
                  <a:pt x="438" y="9151"/>
                  <a:pt x="476" y="9202"/>
                  <a:pt x="510" y="9250"/>
                </a:cubicBezTo>
                <a:lnTo>
                  <a:pt x="630" y="9389"/>
                </a:lnTo>
                <a:cubicBezTo>
                  <a:pt x="671" y="9432"/>
                  <a:pt x="713" y="9474"/>
                  <a:pt x="754" y="9518"/>
                </a:cubicBezTo>
                <a:lnTo>
                  <a:pt x="886" y="9628"/>
                </a:lnTo>
                <a:cubicBezTo>
                  <a:pt x="930" y="9664"/>
                  <a:pt x="975" y="9694"/>
                  <a:pt x="1019" y="9727"/>
                </a:cubicBezTo>
                <a:lnTo>
                  <a:pt x="1157" y="9813"/>
                </a:lnTo>
                <a:cubicBezTo>
                  <a:pt x="1203" y="9836"/>
                  <a:pt x="1247" y="9862"/>
                  <a:pt x="1294" y="9884"/>
                </a:cubicBezTo>
                <a:lnTo>
                  <a:pt x="1434" y="9939"/>
                </a:lnTo>
                <a:lnTo>
                  <a:pt x="1571" y="9975"/>
                </a:lnTo>
                <a:lnTo>
                  <a:pt x="1705" y="9999"/>
                </a:lnTo>
                <a:cubicBezTo>
                  <a:pt x="1727" y="9999"/>
                  <a:pt x="1747" y="10000"/>
                  <a:pt x="1769" y="10000"/>
                </a:cubicBezTo>
                <a:cubicBezTo>
                  <a:pt x="1795" y="10000"/>
                  <a:pt x="1819" y="9999"/>
                  <a:pt x="1844" y="9999"/>
                </a:cubicBezTo>
                <a:lnTo>
                  <a:pt x="1992" y="9974"/>
                </a:lnTo>
                <a:lnTo>
                  <a:pt x="2129" y="9923"/>
                </a:lnTo>
                <a:cubicBezTo>
                  <a:pt x="2174" y="9896"/>
                  <a:pt x="2220" y="9871"/>
                  <a:pt x="2263" y="9844"/>
                </a:cubicBezTo>
                <a:cubicBezTo>
                  <a:pt x="2303" y="9808"/>
                  <a:pt x="2343" y="9776"/>
                  <a:pt x="2382" y="9741"/>
                </a:cubicBezTo>
                <a:cubicBezTo>
                  <a:pt x="2418" y="9695"/>
                  <a:pt x="2455" y="9651"/>
                  <a:pt x="2491" y="9606"/>
                </a:cubicBezTo>
                <a:cubicBezTo>
                  <a:pt x="2514" y="9568"/>
                  <a:pt x="2538" y="9531"/>
                  <a:pt x="2561" y="9490"/>
                </a:cubicBezTo>
                <a:cubicBezTo>
                  <a:pt x="2574" y="9463"/>
                  <a:pt x="2589" y="9432"/>
                  <a:pt x="2602" y="9404"/>
                </a:cubicBezTo>
                <a:cubicBezTo>
                  <a:pt x="2615" y="9374"/>
                  <a:pt x="2628" y="9342"/>
                  <a:pt x="2639" y="9312"/>
                </a:cubicBezTo>
                <a:cubicBezTo>
                  <a:pt x="2649" y="9278"/>
                  <a:pt x="2662" y="9246"/>
                  <a:pt x="2674" y="9213"/>
                </a:cubicBezTo>
                <a:cubicBezTo>
                  <a:pt x="2678" y="9195"/>
                  <a:pt x="2683" y="9178"/>
                  <a:pt x="2687" y="9159"/>
                </a:cubicBezTo>
                <a:cubicBezTo>
                  <a:pt x="2693" y="9132"/>
                  <a:pt x="2699" y="9103"/>
                  <a:pt x="2706" y="9076"/>
                </a:cubicBezTo>
                <a:cubicBezTo>
                  <a:pt x="2714" y="9019"/>
                  <a:pt x="2725" y="8966"/>
                  <a:pt x="2736" y="8911"/>
                </a:cubicBezTo>
                <a:cubicBezTo>
                  <a:pt x="2741" y="8859"/>
                  <a:pt x="2745" y="8808"/>
                  <a:pt x="2750" y="8757"/>
                </a:cubicBezTo>
                <a:cubicBezTo>
                  <a:pt x="2752" y="8707"/>
                  <a:pt x="2753" y="8655"/>
                  <a:pt x="2754" y="8606"/>
                </a:cubicBezTo>
                <a:cubicBezTo>
                  <a:pt x="2752" y="8558"/>
                  <a:pt x="2748" y="8510"/>
                  <a:pt x="2746" y="8462"/>
                </a:cubicBezTo>
                <a:cubicBezTo>
                  <a:pt x="2741" y="8414"/>
                  <a:pt x="2734" y="8368"/>
                  <a:pt x="2727" y="8322"/>
                </a:cubicBezTo>
                <a:cubicBezTo>
                  <a:pt x="2719" y="8276"/>
                  <a:pt x="2709" y="8231"/>
                  <a:pt x="2700" y="8183"/>
                </a:cubicBezTo>
                <a:cubicBezTo>
                  <a:pt x="2689" y="8139"/>
                  <a:pt x="2678" y="8094"/>
                  <a:pt x="2665" y="8051"/>
                </a:cubicBezTo>
                <a:cubicBezTo>
                  <a:pt x="2643" y="7986"/>
                  <a:pt x="2623" y="7920"/>
                  <a:pt x="2600" y="7855"/>
                </a:cubicBezTo>
                <a:cubicBezTo>
                  <a:pt x="2565" y="7770"/>
                  <a:pt x="2531" y="7684"/>
                  <a:pt x="2496" y="7598"/>
                </a:cubicBezTo>
                <a:cubicBezTo>
                  <a:pt x="2436" y="7471"/>
                  <a:pt x="2377" y="7343"/>
                  <a:pt x="2319" y="7218"/>
                </a:cubicBezTo>
                <a:lnTo>
                  <a:pt x="2199" y="6951"/>
                </a:lnTo>
                <a:cubicBezTo>
                  <a:pt x="2145" y="6832"/>
                  <a:pt x="2088" y="6711"/>
                  <a:pt x="2032" y="6592"/>
                </a:cubicBezTo>
                <a:cubicBezTo>
                  <a:pt x="1931" y="6372"/>
                  <a:pt x="1829" y="6154"/>
                  <a:pt x="1728" y="5935"/>
                </a:cubicBezTo>
                <a:cubicBezTo>
                  <a:pt x="1677" y="5818"/>
                  <a:pt x="1629" y="5700"/>
                  <a:pt x="1579" y="5579"/>
                </a:cubicBezTo>
                <a:cubicBezTo>
                  <a:pt x="1545" y="5496"/>
                  <a:pt x="1516" y="5418"/>
                  <a:pt x="1484" y="5336"/>
                </a:cubicBezTo>
                <a:cubicBezTo>
                  <a:pt x="1455" y="5253"/>
                  <a:pt x="1429" y="5171"/>
                  <a:pt x="1399" y="5090"/>
                </a:cubicBezTo>
                <a:cubicBezTo>
                  <a:pt x="1377" y="5006"/>
                  <a:pt x="1352" y="4925"/>
                  <a:pt x="1327" y="4843"/>
                </a:cubicBezTo>
                <a:cubicBezTo>
                  <a:pt x="1310" y="4758"/>
                  <a:pt x="1290" y="4676"/>
                  <a:pt x="1272" y="4593"/>
                </a:cubicBezTo>
                <a:cubicBezTo>
                  <a:pt x="1257" y="4510"/>
                  <a:pt x="1244" y="4427"/>
                  <a:pt x="1232" y="4346"/>
                </a:cubicBezTo>
                <a:cubicBezTo>
                  <a:pt x="1225" y="4264"/>
                  <a:pt x="1219" y="4186"/>
                  <a:pt x="1213" y="4105"/>
                </a:cubicBezTo>
                <a:cubicBezTo>
                  <a:pt x="1214" y="4047"/>
                  <a:pt x="1215" y="3986"/>
                  <a:pt x="1216" y="3926"/>
                </a:cubicBezTo>
                <a:cubicBezTo>
                  <a:pt x="1219" y="3888"/>
                  <a:pt x="1221" y="3851"/>
                  <a:pt x="1225" y="3812"/>
                </a:cubicBezTo>
                <a:cubicBezTo>
                  <a:pt x="1231" y="3773"/>
                  <a:pt x="1236" y="3735"/>
                  <a:pt x="1241" y="3697"/>
                </a:cubicBezTo>
                <a:cubicBezTo>
                  <a:pt x="1248" y="3660"/>
                  <a:pt x="1257" y="3622"/>
                  <a:pt x="1267" y="3586"/>
                </a:cubicBezTo>
                <a:cubicBezTo>
                  <a:pt x="1276" y="3547"/>
                  <a:pt x="1286" y="3512"/>
                  <a:pt x="1296" y="3474"/>
                </a:cubicBezTo>
                <a:cubicBezTo>
                  <a:pt x="1308" y="3440"/>
                  <a:pt x="1321" y="3402"/>
                  <a:pt x="1337" y="3368"/>
                </a:cubicBezTo>
                <a:cubicBezTo>
                  <a:pt x="1344" y="3352"/>
                  <a:pt x="1350" y="3335"/>
                  <a:pt x="1359" y="3317"/>
                </a:cubicBezTo>
                <a:cubicBezTo>
                  <a:pt x="1371" y="3293"/>
                  <a:pt x="1381" y="3267"/>
                  <a:pt x="1392" y="3243"/>
                </a:cubicBezTo>
                <a:cubicBezTo>
                  <a:pt x="1419" y="3199"/>
                  <a:pt x="1445" y="3160"/>
                  <a:pt x="1470" y="3119"/>
                </a:cubicBezTo>
                <a:cubicBezTo>
                  <a:pt x="1502" y="3082"/>
                  <a:pt x="1530" y="3046"/>
                  <a:pt x="1560" y="3008"/>
                </a:cubicBezTo>
                <a:cubicBezTo>
                  <a:pt x="1592" y="2980"/>
                  <a:pt x="1624" y="2949"/>
                  <a:pt x="1657" y="2919"/>
                </a:cubicBezTo>
                <a:lnTo>
                  <a:pt x="1762" y="2844"/>
                </a:lnTo>
                <a:cubicBezTo>
                  <a:pt x="1800" y="2825"/>
                  <a:pt x="1837" y="2801"/>
                  <a:pt x="1874" y="2783"/>
                </a:cubicBezTo>
                <a:cubicBezTo>
                  <a:pt x="1914" y="2769"/>
                  <a:pt x="1952" y="2755"/>
                  <a:pt x="1992" y="2742"/>
                </a:cubicBezTo>
                <a:cubicBezTo>
                  <a:pt x="2031" y="2730"/>
                  <a:pt x="2071" y="2721"/>
                  <a:pt x="2110" y="2711"/>
                </a:cubicBezTo>
                <a:lnTo>
                  <a:pt x="2234" y="2694"/>
                </a:lnTo>
                <a:lnTo>
                  <a:pt x="2359" y="2689"/>
                </a:lnTo>
                <a:lnTo>
                  <a:pt x="2485" y="2695"/>
                </a:lnTo>
                <a:lnTo>
                  <a:pt x="2607" y="2713"/>
                </a:lnTo>
                <a:cubicBezTo>
                  <a:pt x="2646" y="2723"/>
                  <a:pt x="2687" y="2731"/>
                  <a:pt x="2727" y="2742"/>
                </a:cubicBezTo>
                <a:cubicBezTo>
                  <a:pt x="2767" y="2753"/>
                  <a:pt x="2806" y="2765"/>
                  <a:pt x="2844" y="2777"/>
                </a:cubicBezTo>
                <a:cubicBezTo>
                  <a:pt x="2883" y="2790"/>
                  <a:pt x="2919" y="2804"/>
                  <a:pt x="2957" y="2822"/>
                </a:cubicBezTo>
                <a:cubicBezTo>
                  <a:pt x="2992" y="2839"/>
                  <a:pt x="3026" y="2857"/>
                  <a:pt x="3061" y="2876"/>
                </a:cubicBezTo>
                <a:cubicBezTo>
                  <a:pt x="3078" y="2885"/>
                  <a:pt x="3094" y="2896"/>
                  <a:pt x="3113" y="2905"/>
                </a:cubicBezTo>
                <a:cubicBezTo>
                  <a:pt x="3131" y="2917"/>
                  <a:pt x="3151" y="2928"/>
                  <a:pt x="3168" y="2939"/>
                </a:cubicBezTo>
                <a:cubicBezTo>
                  <a:pt x="3206" y="2969"/>
                  <a:pt x="3244" y="2993"/>
                  <a:pt x="3282" y="3020"/>
                </a:cubicBezTo>
                <a:cubicBezTo>
                  <a:pt x="3318" y="3050"/>
                  <a:pt x="3353" y="3080"/>
                  <a:pt x="3389" y="3108"/>
                </a:cubicBezTo>
                <a:cubicBezTo>
                  <a:pt x="3424" y="3140"/>
                  <a:pt x="3460" y="3171"/>
                  <a:pt x="3495" y="3203"/>
                </a:cubicBezTo>
                <a:cubicBezTo>
                  <a:pt x="3547" y="3257"/>
                  <a:pt x="3597" y="3312"/>
                  <a:pt x="3648" y="3364"/>
                </a:cubicBezTo>
                <a:cubicBezTo>
                  <a:pt x="3713" y="3443"/>
                  <a:pt x="3777" y="3523"/>
                  <a:pt x="3842" y="3602"/>
                </a:cubicBezTo>
                <a:lnTo>
                  <a:pt x="4016" y="3864"/>
                </a:lnTo>
                <a:cubicBezTo>
                  <a:pt x="4069" y="3959"/>
                  <a:pt x="4122" y="4054"/>
                  <a:pt x="4176" y="4148"/>
                </a:cubicBezTo>
                <a:cubicBezTo>
                  <a:pt x="4222" y="4248"/>
                  <a:pt x="4271" y="4350"/>
                  <a:pt x="4321" y="4450"/>
                </a:cubicBezTo>
                <a:cubicBezTo>
                  <a:pt x="4360" y="4556"/>
                  <a:pt x="4401" y="4660"/>
                  <a:pt x="4442" y="4763"/>
                </a:cubicBezTo>
                <a:cubicBezTo>
                  <a:pt x="4461" y="4819"/>
                  <a:pt x="4478" y="4873"/>
                  <a:pt x="4494" y="4928"/>
                </a:cubicBezTo>
                <a:cubicBezTo>
                  <a:pt x="4508" y="4968"/>
                  <a:pt x="4523" y="5007"/>
                  <a:pt x="4534" y="5048"/>
                </a:cubicBezTo>
                <a:cubicBezTo>
                  <a:pt x="4553" y="5130"/>
                  <a:pt x="4578" y="5212"/>
                  <a:pt x="4599" y="5296"/>
                </a:cubicBezTo>
                <a:cubicBezTo>
                  <a:pt x="4615" y="5378"/>
                  <a:pt x="4633" y="5462"/>
                  <a:pt x="4653" y="5547"/>
                </a:cubicBezTo>
                <a:cubicBezTo>
                  <a:pt x="4669" y="5632"/>
                  <a:pt x="4682" y="5716"/>
                  <a:pt x="4697" y="5800"/>
                </a:cubicBezTo>
                <a:cubicBezTo>
                  <a:pt x="4717" y="5927"/>
                  <a:pt x="4738" y="6057"/>
                  <a:pt x="4756" y="6184"/>
                </a:cubicBezTo>
                <a:cubicBezTo>
                  <a:pt x="4781" y="6355"/>
                  <a:pt x="4806" y="6529"/>
                  <a:pt x="4829" y="6698"/>
                </a:cubicBezTo>
                <a:cubicBezTo>
                  <a:pt x="4849" y="6826"/>
                  <a:pt x="4866" y="6952"/>
                  <a:pt x="4888" y="7078"/>
                </a:cubicBezTo>
                <a:cubicBezTo>
                  <a:pt x="4903" y="7161"/>
                  <a:pt x="4918" y="7245"/>
                  <a:pt x="4933" y="7328"/>
                </a:cubicBezTo>
                <a:cubicBezTo>
                  <a:pt x="4951" y="7409"/>
                  <a:pt x="4971" y="7490"/>
                  <a:pt x="4988" y="7573"/>
                </a:cubicBezTo>
                <a:cubicBezTo>
                  <a:pt x="5007" y="7652"/>
                  <a:pt x="5030" y="7734"/>
                  <a:pt x="5052" y="7816"/>
                </a:cubicBezTo>
                <a:cubicBezTo>
                  <a:pt x="5075" y="7892"/>
                  <a:pt x="5103" y="7973"/>
                  <a:pt x="5128" y="8050"/>
                </a:cubicBezTo>
                <a:cubicBezTo>
                  <a:pt x="5158" y="8124"/>
                  <a:pt x="5189" y="8199"/>
                  <a:pt x="5218" y="8273"/>
                </a:cubicBezTo>
                <a:cubicBezTo>
                  <a:pt x="5256" y="8347"/>
                  <a:pt x="5291" y="8421"/>
                  <a:pt x="5328" y="8493"/>
                </a:cubicBezTo>
                <a:cubicBezTo>
                  <a:pt x="5370" y="8563"/>
                  <a:pt x="5413" y="8632"/>
                  <a:pt x="5455" y="8701"/>
                </a:cubicBezTo>
                <a:cubicBezTo>
                  <a:pt x="5479" y="8733"/>
                  <a:pt x="5503" y="8768"/>
                  <a:pt x="5527" y="8800"/>
                </a:cubicBezTo>
                <a:cubicBezTo>
                  <a:pt x="5538" y="8814"/>
                  <a:pt x="5548" y="8828"/>
                  <a:pt x="5558" y="8842"/>
                </a:cubicBezTo>
                <a:cubicBezTo>
                  <a:pt x="5581" y="8866"/>
                  <a:pt x="5602" y="8891"/>
                  <a:pt x="5626" y="8916"/>
                </a:cubicBezTo>
                <a:cubicBezTo>
                  <a:pt x="5647" y="8939"/>
                  <a:pt x="5670" y="8959"/>
                  <a:pt x="5693" y="8981"/>
                </a:cubicBezTo>
                <a:cubicBezTo>
                  <a:pt x="5716" y="8998"/>
                  <a:pt x="5738" y="9017"/>
                  <a:pt x="5762" y="9037"/>
                </a:cubicBezTo>
                <a:cubicBezTo>
                  <a:pt x="5785" y="9052"/>
                  <a:pt x="5806" y="9066"/>
                  <a:pt x="5830" y="9079"/>
                </a:cubicBezTo>
                <a:cubicBezTo>
                  <a:pt x="5854" y="9089"/>
                  <a:pt x="5877" y="9101"/>
                  <a:pt x="5901" y="9111"/>
                </a:cubicBezTo>
                <a:lnTo>
                  <a:pt x="5971" y="9135"/>
                </a:lnTo>
                <a:cubicBezTo>
                  <a:pt x="5995" y="9139"/>
                  <a:pt x="6019" y="9144"/>
                  <a:pt x="6043" y="9148"/>
                </a:cubicBezTo>
                <a:lnTo>
                  <a:pt x="6114" y="9148"/>
                </a:lnTo>
                <a:cubicBezTo>
                  <a:pt x="6137" y="9145"/>
                  <a:pt x="6163" y="9143"/>
                  <a:pt x="6185" y="9139"/>
                </a:cubicBezTo>
                <a:cubicBezTo>
                  <a:pt x="6209" y="9132"/>
                  <a:pt x="6232" y="9124"/>
                  <a:pt x="6256" y="9117"/>
                </a:cubicBezTo>
                <a:cubicBezTo>
                  <a:pt x="6281" y="9107"/>
                  <a:pt x="6304" y="9096"/>
                  <a:pt x="6326" y="9087"/>
                </a:cubicBezTo>
                <a:cubicBezTo>
                  <a:pt x="6352" y="9075"/>
                  <a:pt x="6374" y="9062"/>
                  <a:pt x="6397" y="9050"/>
                </a:cubicBezTo>
                <a:cubicBezTo>
                  <a:pt x="6423" y="9032"/>
                  <a:pt x="6444" y="9011"/>
                  <a:pt x="6466" y="8995"/>
                </a:cubicBezTo>
                <a:cubicBezTo>
                  <a:pt x="6490" y="8976"/>
                  <a:pt x="6514" y="8955"/>
                  <a:pt x="6535" y="8934"/>
                </a:cubicBezTo>
                <a:cubicBezTo>
                  <a:pt x="6558" y="8910"/>
                  <a:pt x="6580" y="8884"/>
                  <a:pt x="6603" y="8861"/>
                </a:cubicBezTo>
                <a:cubicBezTo>
                  <a:pt x="6616" y="8848"/>
                  <a:pt x="6627" y="8834"/>
                  <a:pt x="6637" y="8820"/>
                </a:cubicBezTo>
                <a:cubicBezTo>
                  <a:pt x="6648" y="8807"/>
                  <a:pt x="6657" y="8795"/>
                  <a:pt x="6667" y="8783"/>
                </a:cubicBezTo>
                <a:cubicBezTo>
                  <a:pt x="6685" y="8755"/>
                  <a:pt x="6703" y="8729"/>
                  <a:pt x="6721" y="8704"/>
                </a:cubicBezTo>
                <a:cubicBezTo>
                  <a:pt x="6736" y="8675"/>
                  <a:pt x="6751" y="8646"/>
                  <a:pt x="6766" y="8618"/>
                </a:cubicBezTo>
                <a:cubicBezTo>
                  <a:pt x="6779" y="8591"/>
                  <a:pt x="6792" y="8559"/>
                  <a:pt x="6805" y="8531"/>
                </a:cubicBezTo>
                <a:cubicBezTo>
                  <a:pt x="6822" y="8483"/>
                  <a:pt x="6838" y="8442"/>
                  <a:pt x="6853" y="8393"/>
                </a:cubicBezTo>
                <a:cubicBezTo>
                  <a:pt x="6869" y="8331"/>
                  <a:pt x="6885" y="8264"/>
                  <a:pt x="6901" y="8201"/>
                </a:cubicBezTo>
                <a:cubicBezTo>
                  <a:pt x="6910" y="8134"/>
                  <a:pt x="6920" y="8069"/>
                  <a:pt x="6931" y="8001"/>
                </a:cubicBezTo>
                <a:cubicBezTo>
                  <a:pt x="6937" y="7932"/>
                  <a:pt x="6945" y="7863"/>
                  <a:pt x="6950" y="7793"/>
                </a:cubicBezTo>
                <a:cubicBezTo>
                  <a:pt x="6955" y="7689"/>
                  <a:pt x="6960" y="7581"/>
                  <a:pt x="6966" y="7476"/>
                </a:cubicBezTo>
                <a:cubicBezTo>
                  <a:pt x="6969" y="7403"/>
                  <a:pt x="6971" y="7334"/>
                  <a:pt x="6974" y="7264"/>
                </a:cubicBezTo>
                <a:cubicBezTo>
                  <a:pt x="6980" y="7168"/>
                  <a:pt x="6983" y="7073"/>
                  <a:pt x="6987" y="6979"/>
                </a:cubicBezTo>
                <a:cubicBezTo>
                  <a:pt x="6991" y="6787"/>
                  <a:pt x="6996" y="6597"/>
                  <a:pt x="7001" y="6405"/>
                </a:cubicBezTo>
                <a:lnTo>
                  <a:pt x="7001" y="5829"/>
                </a:lnTo>
                <a:cubicBezTo>
                  <a:pt x="6997" y="5639"/>
                  <a:pt x="6993" y="5447"/>
                  <a:pt x="6990" y="5256"/>
                </a:cubicBezTo>
                <a:cubicBezTo>
                  <a:pt x="6987" y="5160"/>
                  <a:pt x="6984" y="5066"/>
                  <a:pt x="6981" y="4969"/>
                </a:cubicBezTo>
                <a:cubicBezTo>
                  <a:pt x="6980" y="4946"/>
                  <a:pt x="6980" y="4925"/>
                  <a:pt x="6978" y="4903"/>
                </a:cubicBezTo>
                <a:cubicBezTo>
                  <a:pt x="6973" y="4857"/>
                  <a:pt x="6969" y="4810"/>
                  <a:pt x="6965" y="4763"/>
                </a:cubicBezTo>
                <a:cubicBezTo>
                  <a:pt x="6958" y="4720"/>
                  <a:pt x="6952" y="4675"/>
                  <a:pt x="6946" y="4630"/>
                </a:cubicBezTo>
                <a:cubicBezTo>
                  <a:pt x="6936" y="4588"/>
                  <a:pt x="6926" y="4547"/>
                  <a:pt x="6916" y="4501"/>
                </a:cubicBezTo>
                <a:cubicBezTo>
                  <a:pt x="6906" y="4459"/>
                  <a:pt x="6897" y="4415"/>
                  <a:pt x="6885" y="4375"/>
                </a:cubicBezTo>
                <a:cubicBezTo>
                  <a:pt x="6872" y="4334"/>
                  <a:pt x="6857" y="4293"/>
                  <a:pt x="6844" y="4253"/>
                </a:cubicBezTo>
                <a:cubicBezTo>
                  <a:pt x="6830" y="4215"/>
                  <a:pt x="6812" y="4177"/>
                  <a:pt x="6796" y="4136"/>
                </a:cubicBezTo>
                <a:cubicBezTo>
                  <a:pt x="6778" y="4101"/>
                  <a:pt x="6762" y="4066"/>
                  <a:pt x="6744" y="4027"/>
                </a:cubicBezTo>
                <a:cubicBezTo>
                  <a:pt x="6724" y="3993"/>
                  <a:pt x="6703" y="3960"/>
                  <a:pt x="6684" y="3926"/>
                </a:cubicBezTo>
                <a:cubicBezTo>
                  <a:pt x="6662" y="3896"/>
                  <a:pt x="6639" y="3864"/>
                  <a:pt x="6619" y="3835"/>
                </a:cubicBezTo>
                <a:cubicBezTo>
                  <a:pt x="6595" y="3805"/>
                  <a:pt x="6574" y="3777"/>
                  <a:pt x="6547" y="3751"/>
                </a:cubicBezTo>
                <a:cubicBezTo>
                  <a:pt x="6523" y="3725"/>
                  <a:pt x="6498" y="3701"/>
                  <a:pt x="6470" y="3676"/>
                </a:cubicBezTo>
                <a:cubicBezTo>
                  <a:pt x="6445" y="3655"/>
                  <a:pt x="6419" y="3635"/>
                  <a:pt x="6390" y="3614"/>
                </a:cubicBezTo>
                <a:cubicBezTo>
                  <a:pt x="6361" y="3597"/>
                  <a:pt x="6333" y="3578"/>
                  <a:pt x="6304" y="3560"/>
                </a:cubicBezTo>
                <a:cubicBezTo>
                  <a:pt x="6271" y="3548"/>
                  <a:pt x="6242" y="3535"/>
                  <a:pt x="6212" y="3523"/>
                </a:cubicBezTo>
                <a:cubicBezTo>
                  <a:pt x="6180" y="3515"/>
                  <a:pt x="6147" y="3508"/>
                  <a:pt x="6115" y="3498"/>
                </a:cubicBezTo>
                <a:cubicBezTo>
                  <a:pt x="6100" y="3496"/>
                  <a:pt x="6082" y="3495"/>
                  <a:pt x="6064" y="3493"/>
                </a:cubicBezTo>
                <a:cubicBezTo>
                  <a:pt x="6056" y="3493"/>
                  <a:pt x="6047" y="3492"/>
                  <a:pt x="6039" y="3492"/>
                </a:cubicBezTo>
                <a:cubicBezTo>
                  <a:pt x="6021" y="3494"/>
                  <a:pt x="6003" y="3495"/>
                  <a:pt x="5986" y="3497"/>
                </a:cubicBezTo>
                <a:cubicBezTo>
                  <a:pt x="5969" y="3504"/>
                  <a:pt x="5951" y="3508"/>
                  <a:pt x="5934" y="3513"/>
                </a:cubicBezTo>
                <a:cubicBezTo>
                  <a:pt x="5916" y="3521"/>
                  <a:pt x="5900" y="3531"/>
                  <a:pt x="5884" y="3539"/>
                </a:cubicBezTo>
                <a:cubicBezTo>
                  <a:pt x="5868" y="3552"/>
                  <a:pt x="5852" y="3563"/>
                  <a:pt x="5837" y="3577"/>
                </a:cubicBezTo>
                <a:cubicBezTo>
                  <a:pt x="5823" y="3593"/>
                  <a:pt x="5809" y="3608"/>
                  <a:pt x="5796" y="3624"/>
                </a:cubicBezTo>
                <a:cubicBezTo>
                  <a:pt x="5785" y="3642"/>
                  <a:pt x="5774" y="3661"/>
                  <a:pt x="5763" y="3679"/>
                </a:cubicBezTo>
                <a:cubicBezTo>
                  <a:pt x="5754" y="3700"/>
                  <a:pt x="5745" y="3721"/>
                  <a:pt x="5738" y="3743"/>
                </a:cubicBezTo>
                <a:cubicBezTo>
                  <a:pt x="5735" y="3755"/>
                  <a:pt x="5733" y="3766"/>
                  <a:pt x="5729" y="3777"/>
                </a:cubicBezTo>
                <a:cubicBezTo>
                  <a:pt x="5728" y="3787"/>
                  <a:pt x="5726" y="3796"/>
                  <a:pt x="5725" y="3805"/>
                </a:cubicBezTo>
                <a:cubicBezTo>
                  <a:pt x="5723" y="3825"/>
                  <a:pt x="5722" y="3844"/>
                  <a:pt x="5719" y="3861"/>
                </a:cubicBezTo>
                <a:cubicBezTo>
                  <a:pt x="5720" y="3890"/>
                  <a:pt x="5723" y="3918"/>
                  <a:pt x="5724" y="3946"/>
                </a:cubicBezTo>
                <a:cubicBezTo>
                  <a:pt x="5731" y="3984"/>
                  <a:pt x="5738" y="4018"/>
                  <a:pt x="5745" y="4059"/>
                </a:cubicBezTo>
                <a:cubicBezTo>
                  <a:pt x="5760" y="4090"/>
                  <a:pt x="5774" y="4124"/>
                  <a:pt x="5786" y="4157"/>
                </a:cubicBezTo>
                <a:cubicBezTo>
                  <a:pt x="5795" y="4173"/>
                  <a:pt x="5803" y="4188"/>
                  <a:pt x="5811" y="4203"/>
                </a:cubicBezTo>
                <a:cubicBezTo>
                  <a:pt x="5829" y="4228"/>
                  <a:pt x="5844" y="4252"/>
                  <a:pt x="5860" y="4279"/>
                </a:cubicBezTo>
                <a:cubicBezTo>
                  <a:pt x="5894" y="4320"/>
                  <a:pt x="5925" y="4366"/>
                  <a:pt x="5960" y="4405"/>
                </a:cubicBezTo>
                <a:cubicBezTo>
                  <a:pt x="5993" y="4441"/>
                  <a:pt x="6028" y="4476"/>
                  <a:pt x="6061" y="4511"/>
                </a:cubicBezTo>
                <a:cubicBezTo>
                  <a:pt x="6098" y="4539"/>
                  <a:pt x="6131" y="4567"/>
                  <a:pt x="6167" y="4593"/>
                </a:cubicBezTo>
                <a:lnTo>
                  <a:pt x="6272" y="4647"/>
                </a:lnTo>
                <a:lnTo>
                  <a:pt x="6380" y="4682"/>
                </a:lnTo>
                <a:cubicBezTo>
                  <a:pt x="6418" y="4686"/>
                  <a:pt x="6451" y="4691"/>
                  <a:pt x="6488" y="4695"/>
                </a:cubicBezTo>
                <a:lnTo>
                  <a:pt x="6596" y="4685"/>
                </a:lnTo>
                <a:cubicBezTo>
                  <a:pt x="6632" y="4677"/>
                  <a:pt x="6667" y="4668"/>
                  <a:pt x="6703" y="4660"/>
                </a:cubicBezTo>
                <a:cubicBezTo>
                  <a:pt x="6739" y="4644"/>
                  <a:pt x="6774" y="4627"/>
                  <a:pt x="6810" y="4611"/>
                </a:cubicBezTo>
                <a:lnTo>
                  <a:pt x="6915" y="4552"/>
                </a:lnTo>
                <a:cubicBezTo>
                  <a:pt x="6950" y="4525"/>
                  <a:pt x="6983" y="4495"/>
                  <a:pt x="7018" y="4470"/>
                </a:cubicBezTo>
                <a:cubicBezTo>
                  <a:pt x="7050" y="4439"/>
                  <a:pt x="7083" y="4405"/>
                  <a:pt x="7116" y="4376"/>
                </a:cubicBezTo>
                <a:cubicBezTo>
                  <a:pt x="7150" y="4339"/>
                  <a:pt x="7180" y="4304"/>
                  <a:pt x="7213" y="4266"/>
                </a:cubicBezTo>
                <a:cubicBezTo>
                  <a:pt x="7245" y="4228"/>
                  <a:pt x="7274" y="4188"/>
                  <a:pt x="7306" y="4146"/>
                </a:cubicBezTo>
                <a:cubicBezTo>
                  <a:pt x="7334" y="4103"/>
                  <a:pt x="7362" y="4059"/>
                  <a:pt x="7391" y="4011"/>
                </a:cubicBezTo>
                <a:cubicBezTo>
                  <a:pt x="7407" y="3988"/>
                  <a:pt x="7420" y="3963"/>
                  <a:pt x="7433" y="3940"/>
                </a:cubicBezTo>
                <a:cubicBezTo>
                  <a:pt x="7458" y="3896"/>
                  <a:pt x="7482" y="3852"/>
                  <a:pt x="7506" y="3806"/>
                </a:cubicBezTo>
                <a:cubicBezTo>
                  <a:pt x="7552" y="3713"/>
                  <a:pt x="7595" y="3620"/>
                  <a:pt x="7640" y="3526"/>
                </a:cubicBezTo>
                <a:cubicBezTo>
                  <a:pt x="7679" y="3427"/>
                  <a:pt x="7716" y="3326"/>
                  <a:pt x="7754" y="3225"/>
                </a:cubicBezTo>
                <a:cubicBezTo>
                  <a:pt x="7777" y="3148"/>
                  <a:pt x="7802" y="3068"/>
                  <a:pt x="7825" y="2990"/>
                </a:cubicBezTo>
                <a:cubicBezTo>
                  <a:pt x="7838" y="2936"/>
                  <a:pt x="7852" y="2884"/>
                  <a:pt x="7868" y="2831"/>
                </a:cubicBezTo>
                <a:cubicBezTo>
                  <a:pt x="7878" y="2776"/>
                  <a:pt x="7889" y="2723"/>
                  <a:pt x="7900" y="2668"/>
                </a:cubicBezTo>
                <a:cubicBezTo>
                  <a:pt x="7909" y="2615"/>
                  <a:pt x="7919" y="2558"/>
                  <a:pt x="7931" y="2499"/>
                </a:cubicBezTo>
                <a:cubicBezTo>
                  <a:pt x="7938" y="2444"/>
                  <a:pt x="7945" y="2390"/>
                  <a:pt x="7952" y="2336"/>
                </a:cubicBezTo>
                <a:cubicBezTo>
                  <a:pt x="7956" y="2279"/>
                  <a:pt x="7961" y="2223"/>
                  <a:pt x="7965" y="2167"/>
                </a:cubicBezTo>
                <a:cubicBezTo>
                  <a:pt x="7967" y="2109"/>
                  <a:pt x="7971" y="2053"/>
                  <a:pt x="7973" y="1999"/>
                </a:cubicBezTo>
                <a:cubicBezTo>
                  <a:pt x="7972" y="1942"/>
                  <a:pt x="7972" y="1884"/>
                  <a:pt x="7971" y="1829"/>
                </a:cubicBezTo>
                <a:cubicBezTo>
                  <a:pt x="7968" y="1772"/>
                  <a:pt x="7965" y="1712"/>
                  <a:pt x="7963" y="1659"/>
                </a:cubicBezTo>
                <a:cubicBezTo>
                  <a:pt x="7958" y="1603"/>
                  <a:pt x="7954" y="1545"/>
                  <a:pt x="7949" y="1488"/>
                </a:cubicBezTo>
                <a:cubicBezTo>
                  <a:pt x="7945" y="1461"/>
                  <a:pt x="7941" y="1431"/>
                  <a:pt x="7937" y="1404"/>
                </a:cubicBezTo>
                <a:cubicBezTo>
                  <a:pt x="7931" y="1365"/>
                  <a:pt x="7924" y="1326"/>
                  <a:pt x="7916" y="1289"/>
                </a:cubicBezTo>
                <a:cubicBezTo>
                  <a:pt x="7908" y="1226"/>
                  <a:pt x="7900" y="1162"/>
                  <a:pt x="7892" y="1098"/>
                </a:cubicBezTo>
                <a:cubicBezTo>
                  <a:pt x="7889" y="1056"/>
                  <a:pt x="7886" y="1013"/>
                  <a:pt x="7883" y="969"/>
                </a:cubicBezTo>
                <a:cubicBezTo>
                  <a:pt x="7884" y="929"/>
                  <a:pt x="7884" y="887"/>
                  <a:pt x="7885" y="845"/>
                </a:cubicBezTo>
                <a:cubicBezTo>
                  <a:pt x="7891" y="805"/>
                  <a:pt x="7896" y="765"/>
                  <a:pt x="7903" y="727"/>
                </a:cubicBezTo>
                <a:cubicBezTo>
                  <a:pt x="7913" y="702"/>
                  <a:pt x="7922" y="677"/>
                  <a:pt x="7934" y="649"/>
                </a:cubicBezTo>
                <a:cubicBezTo>
                  <a:pt x="7942" y="632"/>
                  <a:pt x="7950" y="617"/>
                  <a:pt x="7958" y="601"/>
                </a:cubicBezTo>
                <a:cubicBezTo>
                  <a:pt x="7968" y="588"/>
                  <a:pt x="7979" y="573"/>
                  <a:pt x="7992" y="558"/>
                </a:cubicBezTo>
                <a:cubicBezTo>
                  <a:pt x="8005" y="547"/>
                  <a:pt x="8016" y="534"/>
                  <a:pt x="8030" y="522"/>
                </a:cubicBezTo>
                <a:cubicBezTo>
                  <a:pt x="8036" y="517"/>
                  <a:pt x="8043" y="513"/>
                  <a:pt x="8050" y="507"/>
                </a:cubicBezTo>
                <a:cubicBezTo>
                  <a:pt x="8065" y="498"/>
                  <a:pt x="8076" y="492"/>
                  <a:pt x="8088" y="485"/>
                </a:cubicBezTo>
                <a:cubicBezTo>
                  <a:pt x="8110" y="479"/>
                  <a:pt x="8138" y="475"/>
                  <a:pt x="8159" y="470"/>
                </a:cubicBezTo>
                <a:lnTo>
                  <a:pt x="8229" y="479"/>
                </a:lnTo>
                <a:cubicBezTo>
                  <a:pt x="8251" y="491"/>
                  <a:pt x="8279" y="503"/>
                  <a:pt x="8301" y="515"/>
                </a:cubicBezTo>
                <a:cubicBezTo>
                  <a:pt x="8325" y="530"/>
                  <a:pt x="8348" y="548"/>
                  <a:pt x="8370" y="564"/>
                </a:cubicBezTo>
                <a:cubicBezTo>
                  <a:pt x="8391" y="586"/>
                  <a:pt x="8412" y="608"/>
                  <a:pt x="8433" y="629"/>
                </a:cubicBezTo>
                <a:lnTo>
                  <a:pt x="8490" y="704"/>
                </a:lnTo>
                <a:cubicBezTo>
                  <a:pt x="8505" y="729"/>
                  <a:pt x="8523" y="754"/>
                  <a:pt x="8538" y="780"/>
                </a:cubicBezTo>
                <a:cubicBezTo>
                  <a:pt x="8544" y="793"/>
                  <a:pt x="8552" y="805"/>
                  <a:pt x="8559" y="818"/>
                </a:cubicBezTo>
                <a:cubicBezTo>
                  <a:pt x="8588" y="881"/>
                  <a:pt x="8617" y="941"/>
                  <a:pt x="8645" y="1003"/>
                </a:cubicBezTo>
                <a:cubicBezTo>
                  <a:pt x="8694" y="1105"/>
                  <a:pt x="8743" y="1207"/>
                  <a:pt x="8792" y="1307"/>
                </a:cubicBezTo>
                <a:cubicBezTo>
                  <a:pt x="8816" y="1352"/>
                  <a:pt x="8842" y="1398"/>
                  <a:pt x="8868" y="1441"/>
                </a:cubicBezTo>
                <a:cubicBezTo>
                  <a:pt x="8886" y="1468"/>
                  <a:pt x="8905" y="1493"/>
                  <a:pt x="8925" y="1521"/>
                </a:cubicBezTo>
                <a:cubicBezTo>
                  <a:pt x="8944" y="1544"/>
                  <a:pt x="8961" y="1566"/>
                  <a:pt x="8982" y="1592"/>
                </a:cubicBezTo>
                <a:cubicBezTo>
                  <a:pt x="9001" y="1609"/>
                  <a:pt x="9021" y="1624"/>
                  <a:pt x="9039" y="1642"/>
                </a:cubicBezTo>
                <a:cubicBezTo>
                  <a:pt x="9061" y="1653"/>
                  <a:pt x="9084" y="1665"/>
                  <a:pt x="9103" y="1676"/>
                </a:cubicBezTo>
                <a:cubicBezTo>
                  <a:pt x="9126" y="1680"/>
                  <a:pt x="9147" y="1685"/>
                  <a:pt x="9168" y="1690"/>
                </a:cubicBezTo>
                <a:lnTo>
                  <a:pt x="9236" y="1681"/>
                </a:lnTo>
                <a:cubicBezTo>
                  <a:pt x="9260" y="1670"/>
                  <a:pt x="9284" y="1660"/>
                  <a:pt x="9308" y="1647"/>
                </a:cubicBezTo>
                <a:cubicBezTo>
                  <a:pt x="9334" y="1626"/>
                  <a:pt x="9358" y="1606"/>
                  <a:pt x="9384" y="1583"/>
                </a:cubicBezTo>
                <a:cubicBezTo>
                  <a:pt x="9411" y="1551"/>
                  <a:pt x="9435" y="1519"/>
                  <a:pt x="9463" y="1486"/>
                </a:cubicBezTo>
                <a:cubicBezTo>
                  <a:pt x="9477" y="1466"/>
                  <a:pt x="9491" y="1445"/>
                  <a:pt x="9504" y="1425"/>
                </a:cubicBezTo>
                <a:cubicBezTo>
                  <a:pt x="9518" y="1403"/>
                  <a:pt x="9531" y="1378"/>
                  <a:pt x="9544" y="1356"/>
                </a:cubicBezTo>
                <a:cubicBezTo>
                  <a:pt x="9568" y="1307"/>
                  <a:pt x="9590" y="1256"/>
                  <a:pt x="9614" y="1210"/>
                </a:cubicBezTo>
                <a:cubicBezTo>
                  <a:pt x="9632" y="1155"/>
                  <a:pt x="9653" y="1102"/>
                  <a:pt x="9672" y="1047"/>
                </a:cubicBezTo>
                <a:cubicBezTo>
                  <a:pt x="9688" y="992"/>
                  <a:pt x="9705" y="935"/>
                  <a:pt x="9722" y="880"/>
                </a:cubicBezTo>
                <a:cubicBezTo>
                  <a:pt x="9729" y="852"/>
                  <a:pt x="9735" y="823"/>
                  <a:pt x="9743" y="796"/>
                </a:cubicBezTo>
                <a:cubicBezTo>
                  <a:pt x="9761" y="729"/>
                  <a:pt x="9779" y="662"/>
                  <a:pt x="9795" y="595"/>
                </a:cubicBezTo>
                <a:cubicBezTo>
                  <a:pt x="9826" y="490"/>
                  <a:pt x="9855" y="387"/>
                  <a:pt x="9884" y="283"/>
                </a:cubicBezTo>
                <a:cubicBezTo>
                  <a:pt x="9911" y="218"/>
                  <a:pt x="9933" y="154"/>
                  <a:pt x="9955" y="89"/>
                </a:cubicBezTo>
                <a:cubicBezTo>
                  <a:pt x="9974" y="59"/>
                  <a:pt x="9987" y="28"/>
                  <a:pt x="10000" y="0"/>
                </a:cubicBezTo>
              </a:path>
            </a:pathLst>
          </a:custGeom>
          <a:noFill/>
          <a:ln w="17463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6883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61982" y="221506"/>
            <a:ext cx="6545219" cy="650032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ПРАКТИЧЕСКОЕ Задание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A9854757-A545-174A-A51F-4895AC308337}"/>
              </a:ext>
            </a:extLst>
          </p:cNvPr>
          <p:cNvSpPr/>
          <p:nvPr/>
        </p:nvSpPr>
        <p:spPr>
          <a:xfrm>
            <a:off x="-57875" y="6168299"/>
            <a:ext cx="12454880" cy="72408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8000" y="1432363"/>
            <a:ext cx="11190513" cy="437042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2800" dirty="0">
                <a:solidFill>
                  <a:srgbClr val="990000"/>
                </a:solidFill>
              </a:rPr>
              <a:t>Формирование навыка работы с системами верификации авторства (</a:t>
            </a:r>
            <a:r>
              <a:rPr lang="ru-RU" sz="2800" dirty="0" err="1">
                <a:solidFill>
                  <a:srgbClr val="990000"/>
                </a:solidFill>
              </a:rPr>
              <a:t>антиплагиат</a:t>
            </a:r>
            <a:r>
              <a:rPr lang="ru-RU" sz="2800" dirty="0">
                <a:solidFill>
                  <a:srgbClr val="990000"/>
                </a:solidFill>
              </a:rPr>
              <a:t>)</a:t>
            </a:r>
          </a:p>
          <a:p>
            <a:endParaRPr lang="ru-RU" sz="2400" dirty="0"/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1</a:t>
            </a:r>
            <a:r>
              <a:rPr lang="ru-RU" sz="2800" dirty="0">
                <a:solidFill>
                  <a:srgbClr val="002060"/>
                </a:solidFill>
              </a:rPr>
              <a:t>. Используя одну из систем онлайн-плагиат осуществить проверку на оригинальность рефератов обучающихся, </a:t>
            </a:r>
            <a:r>
              <a:rPr lang="ru-RU" sz="2800" dirty="0" smtClean="0">
                <a:solidFill>
                  <a:srgbClr val="002060"/>
                </a:solidFill>
              </a:rPr>
              <a:t>статей, </a:t>
            </a:r>
            <a:r>
              <a:rPr lang="ru-RU" sz="2800" dirty="0">
                <a:solidFill>
                  <a:srgbClr val="002060"/>
                </a:solidFill>
              </a:rPr>
              <a:t>методических материалов 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и др.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</a:rPr>
              <a:t>2. Сделать выводы о достаточном/недостаточном уровне оригинальности текстов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3. Дать автору рекомендации по достижению необходимого % оригинальности текста.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213" y="315006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6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375139" y="114942"/>
            <a:ext cx="7134723" cy="588205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https://rustxt.ru/antiplagiat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A9854757-A545-174A-A51F-4895AC308337}"/>
              </a:ext>
            </a:extLst>
          </p:cNvPr>
          <p:cNvSpPr/>
          <p:nvPr/>
        </p:nvSpPr>
        <p:spPr>
          <a:xfrm>
            <a:off x="-57875" y="6168299"/>
            <a:ext cx="12454880" cy="72408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75139" y="1962913"/>
            <a:ext cx="11294347" cy="6976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endParaRPr lang="ru-RU" sz="3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31" y="947816"/>
            <a:ext cx="9068325" cy="508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699" y="126320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0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60865" y="378131"/>
            <a:ext cx="6545219" cy="650032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https://contentuniq.com/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A9854757-A545-174A-A51F-4895AC308337}"/>
              </a:ext>
            </a:extLst>
          </p:cNvPr>
          <p:cNvSpPr/>
          <p:nvPr/>
        </p:nvSpPr>
        <p:spPr>
          <a:xfrm>
            <a:off x="-57875" y="6168299"/>
            <a:ext cx="12454880" cy="72408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20" y="1275911"/>
            <a:ext cx="8922936" cy="49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727" y="271463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60865" y="378131"/>
            <a:ext cx="6545219" cy="650032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Практическое Задание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A9854757-A545-174A-A51F-4895AC308337}"/>
              </a:ext>
            </a:extLst>
          </p:cNvPr>
          <p:cNvSpPr/>
          <p:nvPr/>
        </p:nvSpPr>
        <p:spPr>
          <a:xfrm>
            <a:off x="-57875" y="6168299"/>
            <a:ext cx="12454880" cy="72408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24447" y="1576835"/>
            <a:ext cx="10266067" cy="400109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2800" dirty="0">
                <a:solidFill>
                  <a:srgbClr val="990000"/>
                </a:solidFill>
              </a:rPr>
              <a:t>Формирование навыка оформления библиографических ссылок в соответствии с ГОСТ Р 7.0.5 - 2008 Библиографическая ссылка. Общие требования и правила </a:t>
            </a:r>
            <a:r>
              <a:rPr lang="ru-RU" sz="2800" dirty="0" smtClean="0">
                <a:solidFill>
                  <a:srgbClr val="990000"/>
                </a:solidFill>
              </a:rPr>
              <a:t>составления.</a:t>
            </a:r>
            <a:endParaRPr lang="ru-RU" sz="2800" dirty="0">
              <a:solidFill>
                <a:srgbClr val="99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Проанализировать </a:t>
            </a:r>
            <a:r>
              <a:rPr lang="ru-RU" sz="2800" dirty="0">
                <a:solidFill>
                  <a:srgbClr val="002060"/>
                </a:solidFill>
              </a:rPr>
              <a:t>на соответствие с ГОСТ Р 7.0.5 - 2008 оформления списка литературы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</a:rPr>
              <a:t>Внести (если необходимо) изменения в оформление списка </a:t>
            </a:r>
            <a:r>
              <a:rPr lang="ru-RU" sz="2800" dirty="0" smtClean="0">
                <a:solidFill>
                  <a:srgbClr val="002060"/>
                </a:solidFill>
              </a:rPr>
              <a:t>литературы для достижения </a:t>
            </a:r>
            <a:r>
              <a:rPr lang="ru-RU" sz="2800" dirty="0">
                <a:solidFill>
                  <a:srgbClr val="002060"/>
                </a:solidFill>
              </a:rPr>
              <a:t>соответствия ГОСТ Р 7.0.5 - 2008 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023" y="242435"/>
            <a:ext cx="2389187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76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 rot="7252679">
            <a:off x="-10782" y="-1652011"/>
            <a:ext cx="3883485" cy="4282591"/>
          </a:xfrm>
          <a:prstGeom prst="ellipse">
            <a:avLst/>
          </a:prstGeom>
          <a:solidFill>
            <a:srgbClr val="2F75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-73603"/>
            <a:ext cx="3817257" cy="2076909"/>
          </a:xfrm>
        </p:spPr>
        <p:txBody>
          <a:bodyPr>
            <a:noAutofit/>
          </a:bodyPr>
          <a:lstStyle/>
          <a:p>
            <a:pPr algn="ctr"/>
            <a:r>
              <a:rPr lang="ru-RU" sz="2400" b="1" cap="none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Соблюдение законодательства РФ при обработке персональных данных обучающихся</a:t>
            </a:r>
            <a:endParaRPr lang="ru-RU" sz="2400" b="1" cap="none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5499229" y="2169756"/>
            <a:ext cx="2243423" cy="1269879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восприятие себя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4136060" y="3682027"/>
            <a:ext cx="1836053" cy="1257431"/>
          </a:xfrm>
          <a:custGeom>
            <a:avLst/>
            <a:gdLst>
              <a:gd name="connsiteX0" fmla="*/ 0 w 2767291"/>
              <a:gd name="connsiteY0" fmla="*/ 0 h 518669"/>
              <a:gd name="connsiteX1" fmla="*/ 2767291 w 2767291"/>
              <a:gd name="connsiteY1" fmla="*/ 0 h 518669"/>
              <a:gd name="connsiteX2" fmla="*/ 2767291 w 2767291"/>
              <a:gd name="connsiteY2" fmla="*/ 518669 h 518669"/>
              <a:gd name="connsiteX3" fmla="*/ 0 w 2767291"/>
              <a:gd name="connsiteY3" fmla="*/ 518669 h 518669"/>
              <a:gd name="connsiteX4" fmla="*/ 0 w 2767291"/>
              <a:gd name="connsiteY4" fmla="*/ 0 h 51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7291" h="518669">
                <a:moveTo>
                  <a:pt x="0" y="0"/>
                </a:moveTo>
                <a:lnTo>
                  <a:pt x="2767291" y="0"/>
                </a:lnTo>
                <a:lnTo>
                  <a:pt x="2767291" y="518669"/>
                </a:lnTo>
                <a:lnTo>
                  <a:pt x="0" y="518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8890" rIns="0" bIns="8890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восприятие других людей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8040" y="594360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2891"/>
            <a:ext cx="2906209" cy="277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567886" y="551542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endParaRPr lang="ru-RU" dirty="0" smtClean="0">
              <a:solidFill>
                <a:srgbClr val="44546A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300" y="4859629"/>
            <a:ext cx="2785069" cy="13716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Использование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систем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верификации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авторства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039" y="924086"/>
            <a:ext cx="4187825" cy="399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05240" y="1794179"/>
            <a:ext cx="3337274" cy="20210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Соблюдение и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защита авторских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прав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интеллектуальной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собственности в сети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интернет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908" y="3167411"/>
            <a:ext cx="3968647" cy="378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489033" y="3682027"/>
            <a:ext cx="3062514" cy="254920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Оформление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источников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информации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в соответствии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с ГОСТ Р 7.0.5-2008</a:t>
            </a:r>
          </a:p>
        </p:txBody>
      </p:sp>
    </p:spTree>
    <p:extLst>
      <p:ext uri="{BB962C8B-B14F-4D97-AF65-F5344CB8AC3E}">
        <p14:creationId xmlns:p14="http://schemas.microsoft.com/office/powerpoint/2010/main" val="12778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ГОСТ Р 7.0.5 - 2008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Библиографическая ссылка. Общие требования и правила составления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="" xmlns:a16="http://schemas.microsoft.com/office/drawing/2014/main" id="{FE2ECE3E-A44D-EC4E-A2A2-60D721C67E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624" y="-41511"/>
            <a:ext cx="1613933" cy="1489315"/>
          </a:xfrm>
          <a:prstGeom prst="rect">
            <a:avLst/>
          </a:prstGeom>
        </p:spPr>
      </p:pic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A9854757-A545-174A-A51F-4895AC308337}"/>
              </a:ext>
            </a:extLst>
          </p:cNvPr>
          <p:cNvSpPr/>
          <p:nvPr/>
        </p:nvSpPr>
        <p:spPr>
          <a:xfrm>
            <a:off x="-57875" y="6168299"/>
            <a:ext cx="12454880" cy="72408"/>
          </a:xfrm>
          <a:prstGeom prst="rect">
            <a:avLst/>
          </a:prstGeom>
          <a:solidFill>
            <a:srgbClr val="CE7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31" y="1818550"/>
            <a:ext cx="4275281" cy="4598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877" y="1826684"/>
            <a:ext cx="4074247" cy="4349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8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3"/>
          <p:cNvCxnSpPr/>
          <p:nvPr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09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181904" y="277281"/>
            <a:ext cx="7310439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</a:t>
            </a:r>
            <a:r>
              <a:rPr lang="ru-RU" sz="2800" b="1" dirty="0">
                <a:solidFill>
                  <a:srgbClr val="C00000"/>
                </a:solidFill>
              </a:rPr>
              <a:t>Федеральный закон Российской Федерации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от 27.07.2006 г. №152-ФЗ (ред. от 02.07.2021г.)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«О персональных данных»</a:t>
            </a: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5051" y="3429000"/>
            <a:ext cx="209683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2</a:t>
            </a:r>
            <a:r>
              <a:rPr lang="ru-RU" dirty="0" smtClean="0"/>
              <a:t>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Цель настоящего Федерального закона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12381" y="3429000"/>
            <a:ext cx="21207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3.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Основные понятия, используемые в настоящем Федеральном законе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61407" y="3455013"/>
            <a:ext cx="194491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5. </a:t>
            </a:r>
            <a:r>
              <a:rPr lang="ru-RU" sz="2000" dirty="0">
                <a:solidFill>
                  <a:srgbClr val="002060"/>
                </a:solidFill>
              </a:rPr>
              <a:t>Принципы обработки персональных данных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06436" y="3582888"/>
            <a:ext cx="24790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6</a:t>
            </a:r>
            <a:r>
              <a:rPr lang="ru-RU" sz="2000" dirty="0"/>
              <a:t>. </a:t>
            </a:r>
            <a:endParaRPr lang="ru-RU" sz="2000" dirty="0" smtClean="0"/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Условия </a:t>
            </a:r>
            <a:r>
              <a:rPr lang="ru-RU" sz="2000" dirty="0">
                <a:solidFill>
                  <a:srgbClr val="002060"/>
                </a:solidFill>
              </a:rPr>
              <a:t>обработки персональных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294838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181904" y="277281"/>
            <a:ext cx="7310439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</a:t>
            </a:r>
            <a:r>
              <a:rPr lang="ru-RU" sz="2800" b="1" dirty="0">
                <a:solidFill>
                  <a:srgbClr val="C00000"/>
                </a:solidFill>
              </a:rPr>
              <a:t>Федеральный закон Российской Федерации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от 27.07.2006 г. №152-ФЗ (ред. от 02.07.2021г.)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«О персональных данных</a:t>
            </a:r>
            <a:r>
              <a:rPr lang="ru-RU" sz="2800" b="1" dirty="0" smtClean="0">
                <a:solidFill>
                  <a:srgbClr val="C00000"/>
                </a:solidFill>
              </a:rPr>
              <a:t>» </a:t>
            </a:r>
            <a:r>
              <a:rPr lang="ru-RU" sz="2800" b="1" dirty="0" smtClean="0">
                <a:solidFill>
                  <a:srgbClr val="002060"/>
                </a:solidFill>
              </a:rPr>
              <a:t>(продолжение)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42" y="2415158"/>
            <a:ext cx="848587" cy="8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73" y="2500234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571" y="2398253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579" y="2525408"/>
            <a:ext cx="8223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7657" y="3429000"/>
            <a:ext cx="22206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</a:t>
            </a:r>
            <a:r>
              <a:rPr lang="ru-RU" sz="2000" dirty="0" smtClean="0">
                <a:solidFill>
                  <a:srgbClr val="FF0000"/>
                </a:solidFill>
              </a:rPr>
              <a:t>8</a:t>
            </a:r>
            <a:r>
              <a:rPr lang="ru-RU" sz="2000" dirty="0" smtClean="0"/>
              <a:t>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Общедоступные </a:t>
            </a:r>
            <a:r>
              <a:rPr lang="ru-RU" sz="2000" dirty="0">
                <a:solidFill>
                  <a:srgbClr val="002060"/>
                </a:solidFill>
              </a:rPr>
              <a:t>источники персональных данных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12381" y="3429000"/>
            <a:ext cx="212076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10. </a:t>
            </a:r>
            <a:r>
              <a:rPr lang="ru-RU" sz="2000" dirty="0">
                <a:solidFill>
                  <a:srgbClr val="002060"/>
                </a:solidFill>
              </a:rPr>
              <a:t>Специальные категории персональных данных</a:t>
            </a:r>
          </a:p>
          <a:p>
            <a:pPr algn="just"/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86286" y="3549969"/>
            <a:ext cx="24261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11. </a:t>
            </a:r>
            <a:r>
              <a:rPr lang="ru-RU" sz="2000" dirty="0">
                <a:solidFill>
                  <a:srgbClr val="002060"/>
                </a:solidFill>
              </a:rPr>
              <a:t>Биометрические персональные данные </a:t>
            </a:r>
            <a:r>
              <a:rPr lang="ru-RU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16125" y="3549969"/>
            <a:ext cx="24790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Статья 24. </a:t>
            </a:r>
            <a:r>
              <a:rPr lang="ru-RU" sz="2000" dirty="0">
                <a:solidFill>
                  <a:srgbClr val="002060"/>
                </a:solidFill>
              </a:rPr>
              <a:t>Ответственность за нарушение требований настоящего Федерального закона</a:t>
            </a:r>
          </a:p>
        </p:txBody>
      </p:sp>
    </p:spTree>
    <p:extLst>
      <p:ext uri="{BB962C8B-B14F-4D97-AF65-F5344CB8AC3E}">
        <p14:creationId xmlns:p14="http://schemas.microsoft.com/office/powerpoint/2010/main" val="183655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452914" y="336636"/>
            <a:ext cx="6781573" cy="15345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5D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Административная  ответственность за проступки в области информационной безопасности в РФ</a:t>
            </a:r>
            <a:endParaRPr lang="ru-RU" sz="3200" cap="all" dirty="0">
              <a:solidFill>
                <a:srgbClr val="005D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: скругленные углы 36"/>
          <p:cNvSpPr/>
          <p:nvPr/>
        </p:nvSpPr>
        <p:spPr>
          <a:xfrm rot="18900000">
            <a:off x="7322518" y="2600906"/>
            <a:ext cx="1392238" cy="1393825"/>
          </a:xfrm>
          <a:prstGeom prst="roundRect">
            <a:avLst>
              <a:gd name="adj" fmla="val 26591"/>
            </a:avLst>
          </a:prstGeom>
          <a:noFill/>
          <a:ln w="12700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1" bIns="4572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8" name="Прямая соединительная линия 17"/>
          <p:cNvCxnSpPr>
            <a:cxnSpLocks/>
          </p:cNvCxnSpPr>
          <p:nvPr/>
        </p:nvCxnSpPr>
        <p:spPr>
          <a:xfrm>
            <a:off x="8025387" y="4167116"/>
            <a:ext cx="0" cy="473075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6" name="TextBox 22"/>
          <p:cNvSpPr txBox="1">
            <a:spLocks noChangeArrowheads="1"/>
          </p:cNvSpPr>
          <p:nvPr/>
        </p:nvSpPr>
        <p:spPr bwMode="auto">
          <a:xfrm>
            <a:off x="1233715" y="4651517"/>
            <a:ext cx="4005942" cy="83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r>
              <a:rPr lang="ru-RU" sz="1600" b="1" dirty="0">
                <a:solidFill>
                  <a:srgbClr val="FF0000"/>
                </a:solidFill>
              </a:rPr>
              <a:t>Нарушение законодательства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РФ </a:t>
            </a:r>
            <a:r>
              <a:rPr lang="ru-RU" sz="1600" b="1" dirty="0">
                <a:solidFill>
                  <a:srgbClr val="FF0000"/>
                </a:solidFill>
              </a:rPr>
              <a:t>в области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персональных </a:t>
            </a:r>
            <a:r>
              <a:rPr lang="ru-RU" sz="1600" b="1" dirty="0">
                <a:solidFill>
                  <a:srgbClr val="FF0000"/>
                </a:solidFill>
              </a:rPr>
              <a:t>данных</a:t>
            </a:r>
            <a:endParaRPr lang="ru-RU" altLang="ru-RU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Прямоугольник: скругленные углы 35"/>
          <p:cNvSpPr/>
          <p:nvPr/>
        </p:nvSpPr>
        <p:spPr>
          <a:xfrm rot="18900000">
            <a:off x="2536138" y="2485974"/>
            <a:ext cx="1393825" cy="1392238"/>
          </a:xfrm>
          <a:prstGeom prst="roundRect">
            <a:avLst>
              <a:gd name="adj" fmla="val 26591"/>
            </a:avLst>
          </a:prstGeom>
          <a:noFill/>
          <a:ln w="12700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1" bIns="4572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6" name="Прямая соединительная линия 35"/>
          <p:cNvCxnSpPr>
            <a:cxnSpLocks/>
          </p:cNvCxnSpPr>
          <p:nvPr/>
        </p:nvCxnSpPr>
        <p:spPr>
          <a:xfrm>
            <a:off x="3236686" y="4131887"/>
            <a:ext cx="0" cy="473075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404" name="TextBox 49"/>
          <p:cNvSpPr txBox="1">
            <a:spLocks noChangeArrowheads="1"/>
          </p:cNvSpPr>
          <p:nvPr/>
        </p:nvSpPr>
        <p:spPr bwMode="auto">
          <a:xfrm>
            <a:off x="5442856" y="4660507"/>
            <a:ext cx="5968929" cy="83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Нарушение правил производства, хранения, продажи и приобретения специальных технических средств, предназначенных для негласного получения информации</a:t>
            </a:r>
            <a:r>
              <a:rPr lang="ru-RU" sz="1200" b="1" dirty="0" smtClean="0">
                <a:solidFill>
                  <a:srgbClr val="FF0000"/>
                </a:solidFill>
              </a:rPr>
              <a:t>.</a:t>
            </a:r>
            <a:endParaRPr lang="ru-RU" altLang="ru-RU" sz="12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Левая фигурная скобка 1">
            <a:extLst>
              <a:ext uri="{FF2B5EF4-FFF2-40B4-BE49-F238E27FC236}">
                <a16:creationId xmlns:a16="http://schemas.microsoft.com/office/drawing/2014/main" xmlns="" id="{E4D32783-19FC-3C9F-208A-22145B32F1FF}"/>
              </a:ext>
            </a:extLst>
          </p:cNvPr>
          <p:cNvSpPr/>
          <p:nvPr/>
        </p:nvSpPr>
        <p:spPr>
          <a:xfrm rot="16200000">
            <a:off x="5816319" y="-198309"/>
            <a:ext cx="778405" cy="11566544"/>
          </a:xfrm>
          <a:prstGeom prst="leftBrace">
            <a:avLst>
              <a:gd name="adj1" fmla="val 42956"/>
              <a:gd name="adj2" fmla="val 50000"/>
            </a:avLst>
          </a:prstGeom>
          <a:ln w="5715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TextBox 19">
            <a:extLst>
              <a:ext uri="{FF2B5EF4-FFF2-40B4-BE49-F238E27FC236}">
                <a16:creationId xmlns:a16="http://schemas.microsoft.com/office/drawing/2014/main" xmlns="" id="{4F1393FC-C803-6FEB-EAA3-00D5DB624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49" y="5584963"/>
            <a:ext cx="11205029" cy="89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ru-RU" b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Ответственность наступает с 16  лет.  </a:t>
            </a:r>
            <a:endParaRPr lang="ru-RU" altLang="ru-RU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16676" y="2836152"/>
            <a:ext cx="12400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ст. 13.11</a:t>
            </a:r>
          </a:p>
          <a:p>
            <a:r>
              <a:rPr lang="ru-RU" b="1" dirty="0" smtClean="0"/>
              <a:t>КоАП РФ</a:t>
            </a:r>
          </a:p>
          <a:p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413952" y="2974651"/>
            <a:ext cx="12093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ст.5.62</a:t>
            </a:r>
          </a:p>
          <a:p>
            <a:pPr algn="ctr"/>
            <a:r>
              <a:rPr lang="ru-RU" b="1" dirty="0" smtClean="0"/>
              <a:t>КоАП РФ</a:t>
            </a:r>
          </a:p>
        </p:txBody>
      </p:sp>
    </p:spTree>
    <p:extLst>
      <p:ext uri="{BB962C8B-B14F-4D97-AF65-F5344CB8AC3E}">
        <p14:creationId xmlns:p14="http://schemas.microsoft.com/office/powerpoint/2010/main" val="19151354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452914" y="336636"/>
            <a:ext cx="6781573" cy="15345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5D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Уголовная  ответственность за преступления в области информационной безопасности в РФ</a:t>
            </a:r>
            <a:endParaRPr lang="ru-RU" sz="3200" cap="all" dirty="0">
              <a:solidFill>
                <a:srgbClr val="005D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58386" name="TextBox 22"/>
          <p:cNvSpPr txBox="1">
            <a:spLocks noChangeArrowheads="1"/>
          </p:cNvSpPr>
          <p:nvPr/>
        </p:nvSpPr>
        <p:spPr bwMode="auto">
          <a:xfrm>
            <a:off x="499938" y="4744125"/>
            <a:ext cx="2939948" cy="83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Нарушение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неприкосновенности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частной жизни</a:t>
            </a:r>
            <a:endParaRPr lang="ru-RU" altLang="ru-RU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Прямоугольник: скругленные углы 35"/>
          <p:cNvSpPr/>
          <p:nvPr/>
        </p:nvSpPr>
        <p:spPr>
          <a:xfrm rot="18900000">
            <a:off x="1307814" y="2596235"/>
            <a:ext cx="1393825" cy="1392238"/>
          </a:xfrm>
          <a:prstGeom prst="roundRect">
            <a:avLst>
              <a:gd name="adj" fmla="val 26591"/>
            </a:avLst>
          </a:prstGeom>
          <a:noFill/>
          <a:ln w="12700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1" bIns="4572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6" name="Прямая соединительная линия 35"/>
          <p:cNvCxnSpPr>
            <a:cxnSpLocks/>
          </p:cNvCxnSpPr>
          <p:nvPr/>
        </p:nvCxnSpPr>
        <p:spPr>
          <a:xfrm>
            <a:off x="2004726" y="4217665"/>
            <a:ext cx="0" cy="473075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Левая фигурная скобка 1">
            <a:extLst>
              <a:ext uri="{FF2B5EF4-FFF2-40B4-BE49-F238E27FC236}">
                <a16:creationId xmlns:a16="http://schemas.microsoft.com/office/drawing/2014/main" xmlns="" id="{E4D32783-19FC-3C9F-208A-22145B32F1FF}"/>
              </a:ext>
            </a:extLst>
          </p:cNvPr>
          <p:cNvSpPr/>
          <p:nvPr/>
        </p:nvSpPr>
        <p:spPr>
          <a:xfrm rot="16200000">
            <a:off x="5816319" y="47912"/>
            <a:ext cx="778405" cy="11566544"/>
          </a:xfrm>
          <a:prstGeom prst="leftBrace">
            <a:avLst>
              <a:gd name="adj1" fmla="val 42956"/>
              <a:gd name="adj2" fmla="val 50000"/>
            </a:avLst>
          </a:prstGeom>
          <a:ln w="5715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TextBox 19">
            <a:extLst>
              <a:ext uri="{FF2B5EF4-FFF2-40B4-BE49-F238E27FC236}">
                <a16:creationId xmlns:a16="http://schemas.microsoft.com/office/drawing/2014/main" xmlns="" id="{4F1393FC-C803-6FEB-EAA3-00D5DB624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465" y="5710748"/>
            <a:ext cx="11205029" cy="89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721" bIns="45721">
            <a:spAutoFit/>
          </a:bodyPr>
          <a:lstStyle>
            <a:lvl1pPr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Light" panose="020B0502040204020203" pitchFamily="34" charset="0"/>
              </a:defRPr>
            </a:lvl9pPr>
          </a:lstStyle>
          <a:p>
            <a:pPr algn="ctr"/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ru-RU" b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Уголовная ответственность за  правонарушения наступает с 16- летнего возраста.</a:t>
            </a:r>
            <a:endParaRPr lang="ru-RU" altLang="ru-RU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93079" y="2941547"/>
            <a:ext cx="10232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ст. 137</a:t>
            </a:r>
          </a:p>
          <a:p>
            <a:r>
              <a:rPr lang="ru-RU" b="1" dirty="0" smtClean="0"/>
              <a:t>УК РФ</a:t>
            </a:r>
          </a:p>
          <a:p>
            <a:endParaRPr lang="ru-RU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241" y="2381900"/>
            <a:ext cx="18954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413" y="2234353"/>
            <a:ext cx="18954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28" y="4170575"/>
            <a:ext cx="1333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475" y="4129828"/>
            <a:ext cx="1333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75571" y="4701611"/>
            <a:ext cx="3672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Нарушение тайны переписки, телефонных переговоров, почтовых телеграфных и иных сообщений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8836" y="2872437"/>
            <a:ext cx="1052284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lang="ru-RU" b="1" dirty="0" smtClean="0"/>
              <a:t>ст.138</a:t>
            </a:r>
          </a:p>
          <a:p>
            <a:pPr algn="ctr"/>
            <a:r>
              <a:rPr lang="ru-RU" b="1" dirty="0" smtClean="0"/>
              <a:t> УК РФ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40674" y="4549775"/>
            <a:ext cx="37068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Незаконный оборот </a:t>
            </a:r>
            <a:r>
              <a:rPr lang="ru-RU" sz="1600" b="1" dirty="0">
                <a:solidFill>
                  <a:srgbClr val="FF0000"/>
                </a:solidFill>
              </a:rPr>
              <a:t>специальных 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технических средств, предназначенных для негласного получения информации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61950" y="2724891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ru-RU" b="1" dirty="0" smtClean="0"/>
              <a:t>ст. 138.1</a:t>
            </a:r>
          </a:p>
          <a:p>
            <a:pPr algn="ctr"/>
            <a:r>
              <a:rPr lang="ru-RU" b="1" dirty="0" smtClean="0"/>
              <a:t>УК РФ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033450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7FDE80C-24B0-ECF3-381D-722B4EAE74DE}"/>
              </a:ext>
            </a:extLst>
          </p:cNvPr>
          <p:cNvSpPr txBox="1"/>
          <p:nvPr/>
        </p:nvSpPr>
        <p:spPr>
          <a:xfrm>
            <a:off x="335188" y="176388"/>
            <a:ext cx="8132086" cy="1938990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r>
              <a:rPr lang="ru-RU" sz="4000" b="1" dirty="0" smtClean="0">
                <a:solidFill>
                  <a:srgbClr val="373C59"/>
                </a:solidFill>
                <a:latin typeface="Impact" panose="020B0806030902050204" pitchFamily="34" charset="0"/>
              </a:rPr>
              <a:t>Авторское право интеллектуальной собственности в сети интернет</a:t>
            </a:r>
            <a:endParaRPr lang="ru-RU" sz="4000" b="1" dirty="0">
              <a:solidFill>
                <a:srgbClr val="373C59"/>
              </a:solidFill>
              <a:latin typeface="Impact" panose="020B0806030902050204" pitchFamily="34" charset="0"/>
            </a:endParaRPr>
          </a:p>
        </p:txBody>
      </p:sp>
      <p:grpSp>
        <p:nvGrpSpPr>
          <p:cNvPr id="64" name="Группа 63">
            <a:extLst>
              <a:ext uri="{FF2B5EF4-FFF2-40B4-BE49-F238E27FC236}">
                <a16:creationId xmlns:a16="http://schemas.microsoft.com/office/drawing/2014/main" xmlns="" id="{7FEDD788-50FE-55AC-B61E-E606DD62321E}"/>
              </a:ext>
            </a:extLst>
          </p:cNvPr>
          <p:cNvGrpSpPr/>
          <p:nvPr/>
        </p:nvGrpSpPr>
        <p:grpSpPr>
          <a:xfrm>
            <a:off x="109539" y="1764386"/>
            <a:ext cx="12192000" cy="4593008"/>
            <a:chOff x="0" y="1555378"/>
            <a:chExt cx="12192000" cy="4593008"/>
          </a:xfrm>
        </p:grpSpPr>
        <p:sp>
          <p:nvSpPr>
            <p:cNvPr id="3" name="Freeform 66">
              <a:extLst>
                <a:ext uri="{FF2B5EF4-FFF2-40B4-BE49-F238E27FC236}">
                  <a16:creationId xmlns:a16="http://schemas.microsoft.com/office/drawing/2014/main" xmlns="" id="{A808A224-7E41-D2DF-15B8-EF21603C8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3046411"/>
              <a:ext cx="1660525" cy="1658938"/>
            </a:xfrm>
            <a:custGeom>
              <a:avLst/>
              <a:gdLst>
                <a:gd name="T0" fmla="*/ 3135 w 3137"/>
                <a:gd name="T1" fmla="*/ 1518 h 3136"/>
                <a:gd name="T2" fmla="*/ 3049 w 3137"/>
                <a:gd name="T3" fmla="*/ 1048 h 3136"/>
                <a:gd name="T4" fmla="*/ 2932 w 3137"/>
                <a:gd name="T5" fmla="*/ 793 h 3136"/>
                <a:gd name="T6" fmla="*/ 2757 w 3137"/>
                <a:gd name="T7" fmla="*/ 544 h 3136"/>
                <a:gd name="T8" fmla="*/ 2280 w 3137"/>
                <a:gd name="T9" fmla="*/ 169 h 3136"/>
                <a:gd name="T10" fmla="*/ 1732 w 3137"/>
                <a:gd name="T11" fmla="*/ 9 h 3136"/>
                <a:gd name="T12" fmla="*/ 1489 w 3137"/>
                <a:gd name="T13" fmla="*/ 2 h 3136"/>
                <a:gd name="T14" fmla="*/ 1029 w 3137"/>
                <a:gd name="T15" fmla="*/ 95 h 3136"/>
                <a:gd name="T16" fmla="*/ 631 w 3137"/>
                <a:gd name="T17" fmla="*/ 311 h 3136"/>
                <a:gd name="T18" fmla="*/ 313 w 3137"/>
                <a:gd name="T19" fmla="*/ 629 h 3136"/>
                <a:gd name="T20" fmla="*/ 95 w 3137"/>
                <a:gd name="T21" fmla="*/ 1029 h 3136"/>
                <a:gd name="T22" fmla="*/ 2 w 3137"/>
                <a:gd name="T23" fmla="*/ 1487 h 3136"/>
                <a:gd name="T24" fmla="*/ 2 w 3137"/>
                <a:gd name="T25" fmla="*/ 1587 h 3136"/>
                <a:gd name="T26" fmla="*/ 92 w 3137"/>
                <a:gd name="T27" fmla="*/ 2101 h 3136"/>
                <a:gd name="T28" fmla="*/ 403 w 3137"/>
                <a:gd name="T29" fmla="*/ 2619 h 3136"/>
                <a:gd name="T30" fmla="*/ 795 w 3137"/>
                <a:gd name="T31" fmla="*/ 2931 h 3136"/>
                <a:gd name="T32" fmla="*/ 1241 w 3137"/>
                <a:gd name="T33" fmla="*/ 3102 h 3136"/>
                <a:gd name="T34" fmla="*/ 1552 w 3137"/>
                <a:gd name="T35" fmla="*/ 3136 h 3136"/>
                <a:gd name="T36" fmla="*/ 1586 w 3137"/>
                <a:gd name="T37" fmla="*/ 3136 h 3136"/>
                <a:gd name="T38" fmla="*/ 1897 w 3137"/>
                <a:gd name="T39" fmla="*/ 3102 h 3136"/>
                <a:gd name="T40" fmla="*/ 2342 w 3137"/>
                <a:gd name="T41" fmla="*/ 2931 h 3136"/>
                <a:gd name="T42" fmla="*/ 1897 w 3137"/>
                <a:gd name="T43" fmla="*/ 2761 h 3136"/>
                <a:gd name="T44" fmla="*/ 1586 w 3137"/>
                <a:gd name="T45" fmla="*/ 2728 h 3136"/>
                <a:gd name="T46" fmla="*/ 1552 w 3137"/>
                <a:gd name="T47" fmla="*/ 2728 h 3136"/>
                <a:gd name="T48" fmla="*/ 1365 w 3137"/>
                <a:gd name="T49" fmla="*/ 2711 h 3136"/>
                <a:gd name="T50" fmla="*/ 1050 w 3137"/>
                <a:gd name="T51" fmla="*/ 2608 h 3136"/>
                <a:gd name="T52" fmla="*/ 782 w 3137"/>
                <a:gd name="T53" fmla="*/ 2422 h 3136"/>
                <a:gd name="T54" fmla="*/ 576 w 3137"/>
                <a:gd name="T55" fmla="*/ 2172 h 3136"/>
                <a:gd name="T56" fmla="*/ 446 w 3137"/>
                <a:gd name="T57" fmla="*/ 1868 h 3136"/>
                <a:gd name="T58" fmla="*/ 408 w 3137"/>
                <a:gd name="T59" fmla="*/ 1587 h 3136"/>
                <a:gd name="T60" fmla="*/ 409 w 3137"/>
                <a:gd name="T61" fmla="*/ 1508 h 3136"/>
                <a:gd name="T62" fmla="*/ 478 w 3137"/>
                <a:gd name="T63" fmla="*/ 1169 h 3136"/>
                <a:gd name="T64" fmla="*/ 638 w 3137"/>
                <a:gd name="T65" fmla="*/ 874 h 3136"/>
                <a:gd name="T66" fmla="*/ 874 w 3137"/>
                <a:gd name="T67" fmla="*/ 638 h 3136"/>
                <a:gd name="T68" fmla="*/ 1169 w 3137"/>
                <a:gd name="T69" fmla="*/ 477 h 3136"/>
                <a:gd name="T70" fmla="*/ 1509 w 3137"/>
                <a:gd name="T71" fmla="*/ 408 h 3136"/>
                <a:gd name="T72" fmla="*/ 1742 w 3137"/>
                <a:gd name="T73" fmla="*/ 419 h 3136"/>
                <a:gd name="T74" fmla="*/ 2060 w 3137"/>
                <a:gd name="T75" fmla="*/ 516 h 3136"/>
                <a:gd name="T76" fmla="*/ 2334 w 3137"/>
                <a:gd name="T77" fmla="*/ 694 h 3136"/>
                <a:gd name="T78" fmla="*/ 2547 w 3137"/>
                <a:gd name="T79" fmla="*/ 940 h 3136"/>
                <a:gd name="T80" fmla="*/ 2683 w 3137"/>
                <a:gd name="T81" fmla="*/ 1239 h 3136"/>
                <a:gd name="T82" fmla="*/ 2729 w 3137"/>
                <a:gd name="T83" fmla="*/ 1518 h 3136"/>
                <a:gd name="T84" fmla="*/ 2729 w 3137"/>
                <a:gd name="T85" fmla="*/ 1543 h 3136"/>
                <a:gd name="T86" fmla="*/ 2729 w 3137"/>
                <a:gd name="T87" fmla="*/ 1587 h 3136"/>
                <a:gd name="T88" fmla="*/ 3135 w 3137"/>
                <a:gd name="T89" fmla="*/ 1569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37" h="3136">
                  <a:moveTo>
                    <a:pt x="3137" y="1521"/>
                  </a:moveTo>
                  <a:lnTo>
                    <a:pt x="3135" y="1520"/>
                  </a:lnTo>
                  <a:lnTo>
                    <a:pt x="3135" y="1518"/>
                  </a:lnTo>
                  <a:lnTo>
                    <a:pt x="3131" y="1421"/>
                  </a:lnTo>
                  <a:lnTo>
                    <a:pt x="3101" y="1229"/>
                  </a:lnTo>
                  <a:lnTo>
                    <a:pt x="3049" y="1048"/>
                  </a:lnTo>
                  <a:lnTo>
                    <a:pt x="2977" y="875"/>
                  </a:lnTo>
                  <a:lnTo>
                    <a:pt x="2932" y="795"/>
                  </a:lnTo>
                  <a:lnTo>
                    <a:pt x="2932" y="793"/>
                  </a:lnTo>
                  <a:lnTo>
                    <a:pt x="2932" y="793"/>
                  </a:lnTo>
                  <a:lnTo>
                    <a:pt x="2881" y="707"/>
                  </a:lnTo>
                  <a:lnTo>
                    <a:pt x="2757" y="544"/>
                  </a:lnTo>
                  <a:lnTo>
                    <a:pt x="2616" y="399"/>
                  </a:lnTo>
                  <a:lnTo>
                    <a:pt x="2456" y="274"/>
                  </a:lnTo>
                  <a:lnTo>
                    <a:pt x="2280" y="169"/>
                  </a:lnTo>
                  <a:lnTo>
                    <a:pt x="2090" y="88"/>
                  </a:lnTo>
                  <a:lnTo>
                    <a:pt x="1889" y="32"/>
                  </a:lnTo>
                  <a:lnTo>
                    <a:pt x="1732" y="9"/>
                  </a:lnTo>
                  <a:lnTo>
                    <a:pt x="1624" y="2"/>
                  </a:lnTo>
                  <a:lnTo>
                    <a:pt x="1569" y="0"/>
                  </a:lnTo>
                  <a:lnTo>
                    <a:pt x="1489" y="2"/>
                  </a:lnTo>
                  <a:lnTo>
                    <a:pt x="1330" y="18"/>
                  </a:lnTo>
                  <a:lnTo>
                    <a:pt x="1176" y="49"/>
                  </a:lnTo>
                  <a:lnTo>
                    <a:pt x="1029" y="95"/>
                  </a:lnTo>
                  <a:lnTo>
                    <a:pt x="888" y="154"/>
                  </a:lnTo>
                  <a:lnTo>
                    <a:pt x="756" y="228"/>
                  </a:lnTo>
                  <a:lnTo>
                    <a:pt x="631" y="311"/>
                  </a:lnTo>
                  <a:lnTo>
                    <a:pt x="514" y="408"/>
                  </a:lnTo>
                  <a:lnTo>
                    <a:pt x="408" y="514"/>
                  </a:lnTo>
                  <a:lnTo>
                    <a:pt x="313" y="629"/>
                  </a:lnTo>
                  <a:lnTo>
                    <a:pt x="228" y="754"/>
                  </a:lnTo>
                  <a:lnTo>
                    <a:pt x="154" y="888"/>
                  </a:lnTo>
                  <a:lnTo>
                    <a:pt x="95" y="1029"/>
                  </a:lnTo>
                  <a:lnTo>
                    <a:pt x="49" y="1176"/>
                  </a:lnTo>
                  <a:lnTo>
                    <a:pt x="19" y="1330"/>
                  </a:lnTo>
                  <a:lnTo>
                    <a:pt x="2" y="1487"/>
                  </a:lnTo>
                  <a:lnTo>
                    <a:pt x="0" y="1569"/>
                  </a:lnTo>
                  <a:lnTo>
                    <a:pt x="0" y="1577"/>
                  </a:lnTo>
                  <a:lnTo>
                    <a:pt x="2" y="1587"/>
                  </a:lnTo>
                  <a:lnTo>
                    <a:pt x="4" y="1694"/>
                  </a:lnTo>
                  <a:lnTo>
                    <a:pt x="36" y="1903"/>
                  </a:lnTo>
                  <a:lnTo>
                    <a:pt x="92" y="2101"/>
                  </a:lnTo>
                  <a:lnTo>
                    <a:pt x="174" y="2288"/>
                  </a:lnTo>
                  <a:lnTo>
                    <a:pt x="278" y="2461"/>
                  </a:lnTo>
                  <a:lnTo>
                    <a:pt x="403" y="2619"/>
                  </a:lnTo>
                  <a:lnTo>
                    <a:pt x="547" y="2759"/>
                  </a:lnTo>
                  <a:lnTo>
                    <a:pt x="708" y="2879"/>
                  </a:lnTo>
                  <a:lnTo>
                    <a:pt x="795" y="2931"/>
                  </a:lnTo>
                  <a:lnTo>
                    <a:pt x="878" y="2977"/>
                  </a:lnTo>
                  <a:lnTo>
                    <a:pt x="1055" y="3051"/>
                  </a:lnTo>
                  <a:lnTo>
                    <a:pt x="1241" y="3102"/>
                  </a:lnTo>
                  <a:lnTo>
                    <a:pt x="1435" y="3131"/>
                  </a:lnTo>
                  <a:lnTo>
                    <a:pt x="1536" y="3136"/>
                  </a:lnTo>
                  <a:lnTo>
                    <a:pt x="1552" y="3136"/>
                  </a:lnTo>
                  <a:lnTo>
                    <a:pt x="1569" y="3136"/>
                  </a:lnTo>
                  <a:lnTo>
                    <a:pt x="1571" y="3136"/>
                  </a:lnTo>
                  <a:lnTo>
                    <a:pt x="1586" y="3136"/>
                  </a:lnTo>
                  <a:lnTo>
                    <a:pt x="1601" y="3136"/>
                  </a:lnTo>
                  <a:lnTo>
                    <a:pt x="1702" y="3131"/>
                  </a:lnTo>
                  <a:lnTo>
                    <a:pt x="1897" y="3102"/>
                  </a:lnTo>
                  <a:lnTo>
                    <a:pt x="2083" y="3051"/>
                  </a:lnTo>
                  <a:lnTo>
                    <a:pt x="2259" y="2977"/>
                  </a:lnTo>
                  <a:lnTo>
                    <a:pt x="2342" y="2931"/>
                  </a:lnTo>
                  <a:lnTo>
                    <a:pt x="2259" y="2887"/>
                  </a:lnTo>
                  <a:lnTo>
                    <a:pt x="2083" y="2813"/>
                  </a:lnTo>
                  <a:lnTo>
                    <a:pt x="1897" y="2761"/>
                  </a:lnTo>
                  <a:lnTo>
                    <a:pt x="1702" y="2733"/>
                  </a:lnTo>
                  <a:lnTo>
                    <a:pt x="1601" y="2728"/>
                  </a:lnTo>
                  <a:lnTo>
                    <a:pt x="1586" y="2728"/>
                  </a:lnTo>
                  <a:lnTo>
                    <a:pt x="1571" y="2728"/>
                  </a:lnTo>
                  <a:lnTo>
                    <a:pt x="1569" y="2728"/>
                  </a:lnTo>
                  <a:lnTo>
                    <a:pt x="1552" y="2728"/>
                  </a:lnTo>
                  <a:lnTo>
                    <a:pt x="1536" y="2728"/>
                  </a:lnTo>
                  <a:lnTo>
                    <a:pt x="1479" y="2726"/>
                  </a:lnTo>
                  <a:lnTo>
                    <a:pt x="1365" y="2711"/>
                  </a:lnTo>
                  <a:lnTo>
                    <a:pt x="1255" y="2687"/>
                  </a:lnTo>
                  <a:lnTo>
                    <a:pt x="1150" y="2652"/>
                  </a:lnTo>
                  <a:lnTo>
                    <a:pt x="1050" y="2608"/>
                  </a:lnTo>
                  <a:lnTo>
                    <a:pt x="955" y="2554"/>
                  </a:lnTo>
                  <a:lnTo>
                    <a:pt x="865" y="2492"/>
                  </a:lnTo>
                  <a:lnTo>
                    <a:pt x="782" y="2422"/>
                  </a:lnTo>
                  <a:lnTo>
                    <a:pt x="706" y="2346"/>
                  </a:lnTo>
                  <a:lnTo>
                    <a:pt x="636" y="2261"/>
                  </a:lnTo>
                  <a:lnTo>
                    <a:pt x="576" y="2172"/>
                  </a:lnTo>
                  <a:lnTo>
                    <a:pt x="524" y="2075"/>
                  </a:lnTo>
                  <a:lnTo>
                    <a:pt x="481" y="1974"/>
                  </a:lnTo>
                  <a:lnTo>
                    <a:pt x="446" y="1868"/>
                  </a:lnTo>
                  <a:lnTo>
                    <a:pt x="423" y="1759"/>
                  </a:lnTo>
                  <a:lnTo>
                    <a:pt x="410" y="1645"/>
                  </a:lnTo>
                  <a:lnTo>
                    <a:pt x="408" y="1587"/>
                  </a:lnTo>
                  <a:lnTo>
                    <a:pt x="408" y="1577"/>
                  </a:lnTo>
                  <a:lnTo>
                    <a:pt x="408" y="1569"/>
                  </a:lnTo>
                  <a:lnTo>
                    <a:pt x="409" y="1508"/>
                  </a:lnTo>
                  <a:lnTo>
                    <a:pt x="420" y="1392"/>
                  </a:lnTo>
                  <a:lnTo>
                    <a:pt x="444" y="1278"/>
                  </a:lnTo>
                  <a:lnTo>
                    <a:pt x="478" y="1169"/>
                  </a:lnTo>
                  <a:lnTo>
                    <a:pt x="521" y="1065"/>
                  </a:lnTo>
                  <a:lnTo>
                    <a:pt x="575" y="966"/>
                  </a:lnTo>
                  <a:lnTo>
                    <a:pt x="638" y="874"/>
                  </a:lnTo>
                  <a:lnTo>
                    <a:pt x="708" y="787"/>
                  </a:lnTo>
                  <a:lnTo>
                    <a:pt x="788" y="708"/>
                  </a:lnTo>
                  <a:lnTo>
                    <a:pt x="874" y="638"/>
                  </a:lnTo>
                  <a:lnTo>
                    <a:pt x="966" y="575"/>
                  </a:lnTo>
                  <a:lnTo>
                    <a:pt x="1065" y="521"/>
                  </a:lnTo>
                  <a:lnTo>
                    <a:pt x="1169" y="477"/>
                  </a:lnTo>
                  <a:lnTo>
                    <a:pt x="1278" y="444"/>
                  </a:lnTo>
                  <a:lnTo>
                    <a:pt x="1392" y="421"/>
                  </a:lnTo>
                  <a:lnTo>
                    <a:pt x="1509" y="408"/>
                  </a:lnTo>
                  <a:lnTo>
                    <a:pt x="1569" y="408"/>
                  </a:lnTo>
                  <a:lnTo>
                    <a:pt x="1627" y="408"/>
                  </a:lnTo>
                  <a:lnTo>
                    <a:pt x="1742" y="419"/>
                  </a:lnTo>
                  <a:lnTo>
                    <a:pt x="1851" y="442"/>
                  </a:lnTo>
                  <a:lnTo>
                    <a:pt x="1958" y="474"/>
                  </a:lnTo>
                  <a:lnTo>
                    <a:pt x="2060" y="516"/>
                  </a:lnTo>
                  <a:lnTo>
                    <a:pt x="2158" y="567"/>
                  </a:lnTo>
                  <a:lnTo>
                    <a:pt x="2249" y="626"/>
                  </a:lnTo>
                  <a:lnTo>
                    <a:pt x="2334" y="694"/>
                  </a:lnTo>
                  <a:lnTo>
                    <a:pt x="2411" y="769"/>
                  </a:lnTo>
                  <a:lnTo>
                    <a:pt x="2483" y="851"/>
                  </a:lnTo>
                  <a:lnTo>
                    <a:pt x="2547" y="940"/>
                  </a:lnTo>
                  <a:lnTo>
                    <a:pt x="2601" y="1035"/>
                  </a:lnTo>
                  <a:lnTo>
                    <a:pt x="2647" y="1134"/>
                  </a:lnTo>
                  <a:lnTo>
                    <a:pt x="2683" y="1239"/>
                  </a:lnTo>
                  <a:lnTo>
                    <a:pt x="2709" y="1347"/>
                  </a:lnTo>
                  <a:lnTo>
                    <a:pt x="2725" y="1461"/>
                  </a:lnTo>
                  <a:lnTo>
                    <a:pt x="2729" y="1518"/>
                  </a:lnTo>
                  <a:lnTo>
                    <a:pt x="2729" y="1518"/>
                  </a:lnTo>
                  <a:lnTo>
                    <a:pt x="2729" y="1520"/>
                  </a:lnTo>
                  <a:lnTo>
                    <a:pt x="2729" y="1543"/>
                  </a:lnTo>
                  <a:lnTo>
                    <a:pt x="2729" y="1569"/>
                  </a:lnTo>
                  <a:lnTo>
                    <a:pt x="2729" y="1577"/>
                  </a:lnTo>
                  <a:lnTo>
                    <a:pt x="2729" y="1587"/>
                  </a:lnTo>
                  <a:lnTo>
                    <a:pt x="3135" y="1587"/>
                  </a:lnTo>
                  <a:lnTo>
                    <a:pt x="3135" y="1577"/>
                  </a:lnTo>
                  <a:lnTo>
                    <a:pt x="3135" y="1569"/>
                  </a:lnTo>
                  <a:lnTo>
                    <a:pt x="3135" y="1544"/>
                  </a:lnTo>
                  <a:lnTo>
                    <a:pt x="3137" y="152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4" name="Freeform 67">
              <a:extLst>
                <a:ext uri="{FF2B5EF4-FFF2-40B4-BE49-F238E27FC236}">
                  <a16:creationId xmlns:a16="http://schemas.microsoft.com/office/drawing/2014/main" xmlns="" id="{CDDE504A-E440-D107-9ECA-C3CC58D0E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182" y="4489448"/>
              <a:ext cx="3282950" cy="1658938"/>
            </a:xfrm>
            <a:custGeom>
              <a:avLst/>
              <a:gdLst>
                <a:gd name="T0" fmla="*/ 5149 w 6203"/>
                <a:gd name="T1" fmla="*/ 85 h 3134"/>
                <a:gd name="T2" fmla="*/ 4668 w 6203"/>
                <a:gd name="T3" fmla="*/ 0 h 3134"/>
                <a:gd name="T4" fmla="*/ 4637 w 6203"/>
                <a:gd name="T5" fmla="*/ 406 h 3134"/>
                <a:gd name="T6" fmla="*/ 4726 w 6203"/>
                <a:gd name="T7" fmla="*/ 409 h 3134"/>
                <a:gd name="T8" fmla="*/ 5057 w 6203"/>
                <a:gd name="T9" fmla="*/ 485 h 3134"/>
                <a:gd name="T10" fmla="*/ 5345 w 6203"/>
                <a:gd name="T11" fmla="*/ 648 h 3134"/>
                <a:gd name="T12" fmla="*/ 5574 w 6203"/>
                <a:gd name="T13" fmla="*/ 882 h 3134"/>
                <a:gd name="T14" fmla="*/ 5728 w 6203"/>
                <a:gd name="T15" fmla="*/ 1174 h 3134"/>
                <a:gd name="T16" fmla="*/ 5795 w 6203"/>
                <a:gd name="T17" fmla="*/ 1508 h 3134"/>
                <a:gd name="T18" fmla="*/ 5784 w 6203"/>
                <a:gd name="T19" fmla="*/ 1744 h 3134"/>
                <a:gd name="T20" fmla="*/ 5682 w 6203"/>
                <a:gd name="T21" fmla="*/ 2071 h 3134"/>
                <a:gd name="T22" fmla="*/ 5495 w 6203"/>
                <a:gd name="T23" fmla="*/ 2347 h 3134"/>
                <a:gd name="T24" fmla="*/ 5238 w 6203"/>
                <a:gd name="T25" fmla="*/ 2560 h 3134"/>
                <a:gd name="T26" fmla="*/ 4926 w 6203"/>
                <a:gd name="T27" fmla="*/ 2691 h 3134"/>
                <a:gd name="T28" fmla="*/ 4637 w 6203"/>
                <a:gd name="T29" fmla="*/ 2728 h 3134"/>
                <a:gd name="T30" fmla="*/ 4635 w 6203"/>
                <a:gd name="T31" fmla="*/ 2728 h 3134"/>
                <a:gd name="T32" fmla="*/ 4350 w 6203"/>
                <a:gd name="T33" fmla="*/ 2694 h 3134"/>
                <a:gd name="T34" fmla="*/ 4044 w 6203"/>
                <a:gd name="T35" fmla="*/ 2567 h 3134"/>
                <a:gd name="T36" fmla="*/ 3789 w 6203"/>
                <a:gd name="T37" fmla="*/ 2363 h 3134"/>
                <a:gd name="T38" fmla="*/ 3600 w 6203"/>
                <a:gd name="T39" fmla="*/ 2095 h 3134"/>
                <a:gd name="T40" fmla="*/ 3492 w 6203"/>
                <a:gd name="T41" fmla="*/ 1780 h 3134"/>
                <a:gd name="T42" fmla="*/ 3475 w 6203"/>
                <a:gd name="T43" fmla="*/ 1608 h 3134"/>
                <a:gd name="T44" fmla="*/ 3474 w 6203"/>
                <a:gd name="T45" fmla="*/ 1547 h 3134"/>
                <a:gd name="T46" fmla="*/ 3474 w 6203"/>
                <a:gd name="T47" fmla="*/ 1520 h 3134"/>
                <a:gd name="T48" fmla="*/ 3436 w 6203"/>
                <a:gd name="T49" fmla="*/ 1301 h 3134"/>
                <a:gd name="T50" fmla="*/ 3190 w 6203"/>
                <a:gd name="T51" fmla="*/ 957 h 3134"/>
                <a:gd name="T52" fmla="*/ 2830 w 6203"/>
                <a:gd name="T53" fmla="*/ 802 h 3134"/>
                <a:gd name="T54" fmla="*/ 1582 w 6203"/>
                <a:gd name="T55" fmla="*/ 795 h 3134"/>
                <a:gd name="T56" fmla="*/ 2725 w 6203"/>
                <a:gd name="T57" fmla="*/ 1177 h 3134"/>
                <a:gd name="T58" fmla="*/ 2891 w 6203"/>
                <a:gd name="T59" fmla="*/ 1220 h 3134"/>
                <a:gd name="T60" fmla="*/ 3029 w 6203"/>
                <a:gd name="T61" fmla="*/ 1361 h 3134"/>
                <a:gd name="T62" fmla="*/ 3068 w 6203"/>
                <a:gd name="T63" fmla="*/ 1528 h 3134"/>
                <a:gd name="T64" fmla="*/ 3066 w 6203"/>
                <a:gd name="T65" fmla="*/ 1567 h 3134"/>
                <a:gd name="T66" fmla="*/ 3072 w 6203"/>
                <a:gd name="T67" fmla="*/ 1704 h 3134"/>
                <a:gd name="T68" fmla="*/ 3226 w 6203"/>
                <a:gd name="T69" fmla="*/ 2258 h 3134"/>
                <a:gd name="T70" fmla="*/ 3446 w 6203"/>
                <a:gd name="T71" fmla="*/ 2590 h 3134"/>
                <a:gd name="T72" fmla="*/ 3924 w 6203"/>
                <a:gd name="T73" fmla="*/ 2966 h 3134"/>
                <a:gd name="T74" fmla="*/ 4473 w 6203"/>
                <a:gd name="T75" fmla="*/ 3127 h 3134"/>
                <a:gd name="T76" fmla="*/ 4637 w 6203"/>
                <a:gd name="T77" fmla="*/ 3134 h 3134"/>
                <a:gd name="T78" fmla="*/ 4717 w 6203"/>
                <a:gd name="T79" fmla="*/ 3133 h 3134"/>
                <a:gd name="T80" fmla="*/ 5175 w 6203"/>
                <a:gd name="T81" fmla="*/ 3039 h 3134"/>
                <a:gd name="T82" fmla="*/ 5574 w 6203"/>
                <a:gd name="T83" fmla="*/ 2823 h 3134"/>
                <a:gd name="T84" fmla="*/ 5892 w 6203"/>
                <a:gd name="T85" fmla="*/ 2505 h 3134"/>
                <a:gd name="T86" fmla="*/ 6109 w 6203"/>
                <a:gd name="T87" fmla="*/ 2107 h 3134"/>
                <a:gd name="T88" fmla="*/ 6201 w 6203"/>
                <a:gd name="T89" fmla="*/ 1648 h 3134"/>
                <a:gd name="T90" fmla="*/ 6196 w 6203"/>
                <a:gd name="T91" fmla="*/ 1405 h 3134"/>
                <a:gd name="T92" fmla="*/ 6034 w 6203"/>
                <a:gd name="T93" fmla="*/ 856 h 3134"/>
                <a:gd name="T94" fmla="*/ 5659 w 6203"/>
                <a:gd name="T95" fmla="*/ 379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03" h="3134">
                  <a:moveTo>
                    <a:pt x="5408" y="203"/>
                  </a:moveTo>
                  <a:lnTo>
                    <a:pt x="5325" y="159"/>
                  </a:lnTo>
                  <a:lnTo>
                    <a:pt x="5149" y="85"/>
                  </a:lnTo>
                  <a:lnTo>
                    <a:pt x="4963" y="33"/>
                  </a:lnTo>
                  <a:lnTo>
                    <a:pt x="4768" y="5"/>
                  </a:lnTo>
                  <a:lnTo>
                    <a:pt x="4668" y="0"/>
                  </a:lnTo>
                  <a:lnTo>
                    <a:pt x="4652" y="0"/>
                  </a:lnTo>
                  <a:lnTo>
                    <a:pt x="4637" y="0"/>
                  </a:lnTo>
                  <a:lnTo>
                    <a:pt x="4637" y="406"/>
                  </a:lnTo>
                  <a:lnTo>
                    <a:pt x="4652" y="406"/>
                  </a:lnTo>
                  <a:lnTo>
                    <a:pt x="4668" y="408"/>
                  </a:lnTo>
                  <a:lnTo>
                    <a:pt x="4726" y="409"/>
                  </a:lnTo>
                  <a:lnTo>
                    <a:pt x="4841" y="425"/>
                  </a:lnTo>
                  <a:lnTo>
                    <a:pt x="4950" y="449"/>
                  </a:lnTo>
                  <a:lnTo>
                    <a:pt x="5057" y="485"/>
                  </a:lnTo>
                  <a:lnTo>
                    <a:pt x="5158" y="530"/>
                  </a:lnTo>
                  <a:lnTo>
                    <a:pt x="5254" y="585"/>
                  </a:lnTo>
                  <a:lnTo>
                    <a:pt x="5345" y="648"/>
                  </a:lnTo>
                  <a:lnTo>
                    <a:pt x="5428" y="718"/>
                  </a:lnTo>
                  <a:lnTo>
                    <a:pt x="5505" y="797"/>
                  </a:lnTo>
                  <a:lnTo>
                    <a:pt x="5574" y="882"/>
                  </a:lnTo>
                  <a:lnTo>
                    <a:pt x="5634" y="974"/>
                  </a:lnTo>
                  <a:lnTo>
                    <a:pt x="5686" y="1071"/>
                  </a:lnTo>
                  <a:lnTo>
                    <a:pt x="5728" y="1174"/>
                  </a:lnTo>
                  <a:lnTo>
                    <a:pt x="5761" y="1282"/>
                  </a:lnTo>
                  <a:lnTo>
                    <a:pt x="5784" y="1393"/>
                  </a:lnTo>
                  <a:lnTo>
                    <a:pt x="5795" y="1508"/>
                  </a:lnTo>
                  <a:lnTo>
                    <a:pt x="5795" y="1567"/>
                  </a:lnTo>
                  <a:lnTo>
                    <a:pt x="5795" y="1628"/>
                  </a:lnTo>
                  <a:lnTo>
                    <a:pt x="5784" y="1744"/>
                  </a:lnTo>
                  <a:lnTo>
                    <a:pt x="5759" y="1858"/>
                  </a:lnTo>
                  <a:lnTo>
                    <a:pt x="5726" y="1966"/>
                  </a:lnTo>
                  <a:lnTo>
                    <a:pt x="5682" y="2071"/>
                  </a:lnTo>
                  <a:lnTo>
                    <a:pt x="5628" y="2169"/>
                  </a:lnTo>
                  <a:lnTo>
                    <a:pt x="5567" y="2262"/>
                  </a:lnTo>
                  <a:lnTo>
                    <a:pt x="5495" y="2347"/>
                  </a:lnTo>
                  <a:lnTo>
                    <a:pt x="5417" y="2426"/>
                  </a:lnTo>
                  <a:lnTo>
                    <a:pt x="5331" y="2497"/>
                  </a:lnTo>
                  <a:lnTo>
                    <a:pt x="5238" y="2560"/>
                  </a:lnTo>
                  <a:lnTo>
                    <a:pt x="5139" y="2613"/>
                  </a:lnTo>
                  <a:lnTo>
                    <a:pt x="5035" y="2658"/>
                  </a:lnTo>
                  <a:lnTo>
                    <a:pt x="4926" y="2691"/>
                  </a:lnTo>
                  <a:lnTo>
                    <a:pt x="4814" y="2715"/>
                  </a:lnTo>
                  <a:lnTo>
                    <a:pt x="4696" y="2727"/>
                  </a:lnTo>
                  <a:lnTo>
                    <a:pt x="4637" y="2728"/>
                  </a:lnTo>
                  <a:lnTo>
                    <a:pt x="4637" y="2728"/>
                  </a:lnTo>
                  <a:lnTo>
                    <a:pt x="4637" y="2728"/>
                  </a:lnTo>
                  <a:lnTo>
                    <a:pt x="4635" y="2728"/>
                  </a:lnTo>
                  <a:lnTo>
                    <a:pt x="4576" y="2727"/>
                  </a:lnTo>
                  <a:lnTo>
                    <a:pt x="4461" y="2715"/>
                  </a:lnTo>
                  <a:lnTo>
                    <a:pt x="4350" y="2694"/>
                  </a:lnTo>
                  <a:lnTo>
                    <a:pt x="4244" y="2661"/>
                  </a:lnTo>
                  <a:lnTo>
                    <a:pt x="4141" y="2619"/>
                  </a:lnTo>
                  <a:lnTo>
                    <a:pt x="4044" y="2567"/>
                  </a:lnTo>
                  <a:lnTo>
                    <a:pt x="3953" y="2507"/>
                  </a:lnTo>
                  <a:lnTo>
                    <a:pt x="3867" y="2439"/>
                  </a:lnTo>
                  <a:lnTo>
                    <a:pt x="3789" y="2363"/>
                  </a:lnTo>
                  <a:lnTo>
                    <a:pt x="3718" y="2279"/>
                  </a:lnTo>
                  <a:lnTo>
                    <a:pt x="3655" y="2190"/>
                  </a:lnTo>
                  <a:lnTo>
                    <a:pt x="3600" y="2095"/>
                  </a:lnTo>
                  <a:lnTo>
                    <a:pt x="3554" y="1995"/>
                  </a:lnTo>
                  <a:lnTo>
                    <a:pt x="3518" y="1890"/>
                  </a:lnTo>
                  <a:lnTo>
                    <a:pt x="3492" y="1780"/>
                  </a:lnTo>
                  <a:lnTo>
                    <a:pt x="3478" y="1666"/>
                  </a:lnTo>
                  <a:lnTo>
                    <a:pt x="3475" y="1609"/>
                  </a:lnTo>
                  <a:lnTo>
                    <a:pt x="3475" y="1608"/>
                  </a:lnTo>
                  <a:lnTo>
                    <a:pt x="3474" y="1587"/>
                  </a:lnTo>
                  <a:lnTo>
                    <a:pt x="3474" y="1567"/>
                  </a:lnTo>
                  <a:lnTo>
                    <a:pt x="3474" y="1547"/>
                  </a:lnTo>
                  <a:lnTo>
                    <a:pt x="3475" y="1528"/>
                  </a:lnTo>
                  <a:lnTo>
                    <a:pt x="3474" y="1524"/>
                  </a:lnTo>
                  <a:lnTo>
                    <a:pt x="3474" y="1520"/>
                  </a:lnTo>
                  <a:lnTo>
                    <a:pt x="3472" y="1482"/>
                  </a:lnTo>
                  <a:lnTo>
                    <a:pt x="3462" y="1408"/>
                  </a:lnTo>
                  <a:lnTo>
                    <a:pt x="3436" y="1301"/>
                  </a:lnTo>
                  <a:lnTo>
                    <a:pt x="3376" y="1172"/>
                  </a:lnTo>
                  <a:lnTo>
                    <a:pt x="3294" y="1055"/>
                  </a:lnTo>
                  <a:lnTo>
                    <a:pt x="3190" y="957"/>
                  </a:lnTo>
                  <a:lnTo>
                    <a:pt x="3070" y="879"/>
                  </a:lnTo>
                  <a:lnTo>
                    <a:pt x="2938" y="825"/>
                  </a:lnTo>
                  <a:lnTo>
                    <a:pt x="2830" y="802"/>
                  </a:lnTo>
                  <a:lnTo>
                    <a:pt x="2755" y="795"/>
                  </a:lnTo>
                  <a:lnTo>
                    <a:pt x="2718" y="795"/>
                  </a:lnTo>
                  <a:lnTo>
                    <a:pt x="1582" y="795"/>
                  </a:lnTo>
                  <a:lnTo>
                    <a:pt x="0" y="795"/>
                  </a:lnTo>
                  <a:lnTo>
                    <a:pt x="0" y="1177"/>
                  </a:lnTo>
                  <a:lnTo>
                    <a:pt x="2725" y="1177"/>
                  </a:lnTo>
                  <a:lnTo>
                    <a:pt x="2761" y="1179"/>
                  </a:lnTo>
                  <a:lnTo>
                    <a:pt x="2829" y="1193"/>
                  </a:lnTo>
                  <a:lnTo>
                    <a:pt x="2891" y="1220"/>
                  </a:lnTo>
                  <a:lnTo>
                    <a:pt x="2947" y="1258"/>
                  </a:lnTo>
                  <a:lnTo>
                    <a:pt x="2993" y="1305"/>
                  </a:lnTo>
                  <a:lnTo>
                    <a:pt x="3029" y="1361"/>
                  </a:lnTo>
                  <a:lnTo>
                    <a:pt x="3055" y="1423"/>
                  </a:lnTo>
                  <a:lnTo>
                    <a:pt x="3066" y="1492"/>
                  </a:lnTo>
                  <a:lnTo>
                    <a:pt x="3068" y="1528"/>
                  </a:lnTo>
                  <a:lnTo>
                    <a:pt x="3068" y="1531"/>
                  </a:lnTo>
                  <a:lnTo>
                    <a:pt x="3066" y="1550"/>
                  </a:lnTo>
                  <a:lnTo>
                    <a:pt x="3066" y="1567"/>
                  </a:lnTo>
                  <a:lnTo>
                    <a:pt x="3066" y="1586"/>
                  </a:lnTo>
                  <a:lnTo>
                    <a:pt x="3068" y="1605"/>
                  </a:lnTo>
                  <a:lnTo>
                    <a:pt x="3072" y="1704"/>
                  </a:lnTo>
                  <a:lnTo>
                    <a:pt x="3101" y="1898"/>
                  </a:lnTo>
                  <a:lnTo>
                    <a:pt x="3153" y="2082"/>
                  </a:lnTo>
                  <a:lnTo>
                    <a:pt x="3226" y="2258"/>
                  </a:lnTo>
                  <a:lnTo>
                    <a:pt x="3271" y="2341"/>
                  </a:lnTo>
                  <a:lnTo>
                    <a:pt x="3322" y="2428"/>
                  </a:lnTo>
                  <a:lnTo>
                    <a:pt x="3446" y="2590"/>
                  </a:lnTo>
                  <a:lnTo>
                    <a:pt x="3589" y="2736"/>
                  </a:lnTo>
                  <a:lnTo>
                    <a:pt x="3748" y="2861"/>
                  </a:lnTo>
                  <a:lnTo>
                    <a:pt x="3924" y="2966"/>
                  </a:lnTo>
                  <a:lnTo>
                    <a:pt x="4113" y="3046"/>
                  </a:lnTo>
                  <a:lnTo>
                    <a:pt x="4314" y="3102"/>
                  </a:lnTo>
                  <a:lnTo>
                    <a:pt x="4473" y="3127"/>
                  </a:lnTo>
                  <a:lnTo>
                    <a:pt x="4581" y="3134"/>
                  </a:lnTo>
                  <a:lnTo>
                    <a:pt x="4635" y="3134"/>
                  </a:lnTo>
                  <a:lnTo>
                    <a:pt x="4637" y="3134"/>
                  </a:lnTo>
                  <a:lnTo>
                    <a:pt x="4637" y="3134"/>
                  </a:lnTo>
                  <a:lnTo>
                    <a:pt x="4637" y="3134"/>
                  </a:lnTo>
                  <a:lnTo>
                    <a:pt x="4717" y="3133"/>
                  </a:lnTo>
                  <a:lnTo>
                    <a:pt x="4876" y="3117"/>
                  </a:lnTo>
                  <a:lnTo>
                    <a:pt x="5028" y="3085"/>
                  </a:lnTo>
                  <a:lnTo>
                    <a:pt x="5175" y="3039"/>
                  </a:lnTo>
                  <a:lnTo>
                    <a:pt x="5316" y="2980"/>
                  </a:lnTo>
                  <a:lnTo>
                    <a:pt x="5449" y="2908"/>
                  </a:lnTo>
                  <a:lnTo>
                    <a:pt x="5574" y="2823"/>
                  </a:lnTo>
                  <a:lnTo>
                    <a:pt x="5690" y="2727"/>
                  </a:lnTo>
                  <a:lnTo>
                    <a:pt x="5797" y="2620"/>
                  </a:lnTo>
                  <a:lnTo>
                    <a:pt x="5892" y="2505"/>
                  </a:lnTo>
                  <a:lnTo>
                    <a:pt x="5977" y="2380"/>
                  </a:lnTo>
                  <a:lnTo>
                    <a:pt x="6049" y="2246"/>
                  </a:lnTo>
                  <a:lnTo>
                    <a:pt x="6109" y="2107"/>
                  </a:lnTo>
                  <a:lnTo>
                    <a:pt x="6154" y="1959"/>
                  </a:lnTo>
                  <a:lnTo>
                    <a:pt x="6186" y="1806"/>
                  </a:lnTo>
                  <a:lnTo>
                    <a:pt x="6201" y="1648"/>
                  </a:lnTo>
                  <a:lnTo>
                    <a:pt x="6203" y="1567"/>
                  </a:lnTo>
                  <a:lnTo>
                    <a:pt x="6203" y="1513"/>
                  </a:lnTo>
                  <a:lnTo>
                    <a:pt x="6196" y="1405"/>
                  </a:lnTo>
                  <a:lnTo>
                    <a:pt x="6171" y="1246"/>
                  </a:lnTo>
                  <a:lnTo>
                    <a:pt x="6115" y="1046"/>
                  </a:lnTo>
                  <a:lnTo>
                    <a:pt x="6034" y="856"/>
                  </a:lnTo>
                  <a:lnTo>
                    <a:pt x="5929" y="681"/>
                  </a:lnTo>
                  <a:lnTo>
                    <a:pt x="5804" y="521"/>
                  </a:lnTo>
                  <a:lnTo>
                    <a:pt x="5659" y="379"/>
                  </a:lnTo>
                  <a:lnTo>
                    <a:pt x="5496" y="256"/>
                  </a:lnTo>
                  <a:lnTo>
                    <a:pt x="5408" y="20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 dirty="0">
                <a:solidFill>
                  <a:prstClr val="black"/>
                </a:solidFill>
              </a:endParaRPr>
            </a:p>
          </p:txBody>
        </p:sp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xmlns="" id="{07CB84AB-08BA-E970-9B9F-B26581B3B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151" y="1603374"/>
              <a:ext cx="828675" cy="1658938"/>
            </a:xfrm>
            <a:custGeom>
              <a:avLst/>
              <a:gdLst>
                <a:gd name="T0" fmla="*/ 1 w 1566"/>
                <a:gd name="T1" fmla="*/ 1621 h 3134"/>
                <a:gd name="T2" fmla="*/ 32 w 1566"/>
                <a:gd name="T3" fmla="*/ 1888 h 3134"/>
                <a:gd name="T4" fmla="*/ 170 w 1566"/>
                <a:gd name="T5" fmla="*/ 2278 h 3134"/>
                <a:gd name="T6" fmla="*/ 399 w 1566"/>
                <a:gd name="T7" fmla="*/ 2613 h 3134"/>
                <a:gd name="T8" fmla="*/ 707 w 1566"/>
                <a:gd name="T9" fmla="*/ 2878 h 3134"/>
                <a:gd name="T10" fmla="*/ 795 w 1566"/>
                <a:gd name="T11" fmla="*/ 2931 h 3134"/>
                <a:gd name="T12" fmla="*/ 953 w 1566"/>
                <a:gd name="T13" fmla="*/ 3008 h 3134"/>
                <a:gd name="T14" fmla="*/ 1162 w 1566"/>
                <a:gd name="T15" fmla="*/ 3082 h 3134"/>
                <a:gd name="T16" fmla="*/ 1458 w 1566"/>
                <a:gd name="T17" fmla="*/ 3131 h 3134"/>
                <a:gd name="T18" fmla="*/ 1552 w 1566"/>
                <a:gd name="T19" fmla="*/ 3134 h 3134"/>
                <a:gd name="T20" fmla="*/ 1566 w 1566"/>
                <a:gd name="T21" fmla="*/ 2728 h 3134"/>
                <a:gd name="T22" fmla="*/ 1536 w 1566"/>
                <a:gd name="T23" fmla="*/ 2726 h 3134"/>
                <a:gd name="T24" fmla="*/ 1535 w 1566"/>
                <a:gd name="T25" fmla="*/ 2726 h 3134"/>
                <a:gd name="T26" fmla="*/ 1357 w 1566"/>
                <a:gd name="T27" fmla="*/ 2709 h 3134"/>
                <a:gd name="T28" fmla="*/ 1136 w 1566"/>
                <a:gd name="T29" fmla="*/ 2644 h 3134"/>
                <a:gd name="T30" fmla="*/ 934 w 1566"/>
                <a:gd name="T31" fmla="*/ 2539 h 3134"/>
                <a:gd name="T32" fmla="*/ 759 w 1566"/>
                <a:gd name="T33" fmla="*/ 2398 h 3134"/>
                <a:gd name="T34" fmla="*/ 613 w 1566"/>
                <a:gd name="T35" fmla="*/ 2227 h 3134"/>
                <a:gd name="T36" fmla="*/ 502 w 1566"/>
                <a:gd name="T37" fmla="*/ 2029 h 3134"/>
                <a:gd name="T38" fmla="*/ 432 w 1566"/>
                <a:gd name="T39" fmla="*/ 1810 h 3134"/>
                <a:gd name="T40" fmla="*/ 406 w 1566"/>
                <a:gd name="T41" fmla="*/ 1574 h 3134"/>
                <a:gd name="T42" fmla="*/ 412 w 1566"/>
                <a:gd name="T43" fmla="*/ 1456 h 3134"/>
                <a:gd name="T44" fmla="*/ 453 w 1566"/>
                <a:gd name="T45" fmla="*/ 1242 h 3134"/>
                <a:gd name="T46" fmla="*/ 533 w 1566"/>
                <a:gd name="T47" fmla="*/ 1043 h 3134"/>
                <a:gd name="T48" fmla="*/ 646 w 1566"/>
                <a:gd name="T49" fmla="*/ 863 h 3134"/>
                <a:gd name="T50" fmla="*/ 789 w 1566"/>
                <a:gd name="T51" fmla="*/ 708 h 3134"/>
                <a:gd name="T52" fmla="*/ 959 w 1566"/>
                <a:gd name="T53" fmla="*/ 580 h 3134"/>
                <a:gd name="T54" fmla="*/ 1149 w 1566"/>
                <a:gd name="T55" fmla="*/ 485 h 3134"/>
                <a:gd name="T56" fmla="*/ 1357 w 1566"/>
                <a:gd name="T57" fmla="*/ 424 h 3134"/>
                <a:gd name="T58" fmla="*/ 1523 w 1566"/>
                <a:gd name="T59" fmla="*/ 407 h 3134"/>
                <a:gd name="T60" fmla="*/ 1566 w 1566"/>
                <a:gd name="T61" fmla="*/ 407 h 3134"/>
                <a:gd name="T62" fmla="*/ 1486 w 1566"/>
                <a:gd name="T63" fmla="*/ 1 h 3134"/>
                <a:gd name="T64" fmla="*/ 1175 w 1566"/>
                <a:gd name="T65" fmla="*/ 49 h 3134"/>
                <a:gd name="T66" fmla="*/ 887 w 1566"/>
                <a:gd name="T67" fmla="*/ 154 h 3134"/>
                <a:gd name="T68" fmla="*/ 629 w 1566"/>
                <a:gd name="T69" fmla="*/ 312 h 3134"/>
                <a:gd name="T70" fmla="*/ 406 w 1566"/>
                <a:gd name="T71" fmla="*/ 514 h 3134"/>
                <a:gd name="T72" fmla="*/ 226 w 1566"/>
                <a:gd name="T73" fmla="*/ 755 h 3134"/>
                <a:gd name="T74" fmla="*/ 95 w 1566"/>
                <a:gd name="T75" fmla="*/ 1029 h 3134"/>
                <a:gd name="T76" fmla="*/ 17 w 1566"/>
                <a:gd name="T77" fmla="*/ 1329 h 3134"/>
                <a:gd name="T78" fmla="*/ 0 w 1566"/>
                <a:gd name="T79" fmla="*/ 1567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66" h="3134">
                  <a:moveTo>
                    <a:pt x="0" y="1567"/>
                  </a:moveTo>
                  <a:lnTo>
                    <a:pt x="1" y="1621"/>
                  </a:lnTo>
                  <a:lnTo>
                    <a:pt x="9" y="1729"/>
                  </a:lnTo>
                  <a:lnTo>
                    <a:pt x="32" y="1888"/>
                  </a:lnTo>
                  <a:lnTo>
                    <a:pt x="88" y="2089"/>
                  </a:lnTo>
                  <a:lnTo>
                    <a:pt x="170" y="2278"/>
                  </a:lnTo>
                  <a:lnTo>
                    <a:pt x="274" y="2453"/>
                  </a:lnTo>
                  <a:lnTo>
                    <a:pt x="399" y="2613"/>
                  </a:lnTo>
                  <a:lnTo>
                    <a:pt x="544" y="2755"/>
                  </a:lnTo>
                  <a:lnTo>
                    <a:pt x="707" y="2878"/>
                  </a:lnTo>
                  <a:lnTo>
                    <a:pt x="795" y="2931"/>
                  </a:lnTo>
                  <a:lnTo>
                    <a:pt x="795" y="2931"/>
                  </a:lnTo>
                  <a:lnTo>
                    <a:pt x="872" y="2972"/>
                  </a:lnTo>
                  <a:lnTo>
                    <a:pt x="953" y="3008"/>
                  </a:lnTo>
                  <a:lnTo>
                    <a:pt x="1021" y="3036"/>
                  </a:lnTo>
                  <a:lnTo>
                    <a:pt x="1162" y="3082"/>
                  </a:lnTo>
                  <a:lnTo>
                    <a:pt x="1307" y="3113"/>
                  </a:lnTo>
                  <a:lnTo>
                    <a:pt x="1458" y="3131"/>
                  </a:lnTo>
                  <a:lnTo>
                    <a:pt x="1536" y="3134"/>
                  </a:lnTo>
                  <a:lnTo>
                    <a:pt x="1552" y="3134"/>
                  </a:lnTo>
                  <a:lnTo>
                    <a:pt x="1566" y="3134"/>
                  </a:lnTo>
                  <a:lnTo>
                    <a:pt x="1566" y="2728"/>
                  </a:lnTo>
                  <a:lnTo>
                    <a:pt x="1550" y="2728"/>
                  </a:lnTo>
                  <a:lnTo>
                    <a:pt x="1536" y="2726"/>
                  </a:lnTo>
                  <a:lnTo>
                    <a:pt x="1536" y="2726"/>
                  </a:lnTo>
                  <a:lnTo>
                    <a:pt x="1535" y="2726"/>
                  </a:lnTo>
                  <a:lnTo>
                    <a:pt x="1476" y="2725"/>
                  </a:lnTo>
                  <a:lnTo>
                    <a:pt x="1357" y="2709"/>
                  </a:lnTo>
                  <a:lnTo>
                    <a:pt x="1244" y="2682"/>
                  </a:lnTo>
                  <a:lnTo>
                    <a:pt x="1136" y="2644"/>
                  </a:lnTo>
                  <a:lnTo>
                    <a:pt x="1032" y="2597"/>
                  </a:lnTo>
                  <a:lnTo>
                    <a:pt x="934" y="2539"/>
                  </a:lnTo>
                  <a:lnTo>
                    <a:pt x="842" y="2473"/>
                  </a:lnTo>
                  <a:lnTo>
                    <a:pt x="759" y="2398"/>
                  </a:lnTo>
                  <a:lnTo>
                    <a:pt x="681" y="2316"/>
                  </a:lnTo>
                  <a:lnTo>
                    <a:pt x="613" y="2227"/>
                  </a:lnTo>
                  <a:lnTo>
                    <a:pt x="553" y="2131"/>
                  </a:lnTo>
                  <a:lnTo>
                    <a:pt x="502" y="2029"/>
                  </a:lnTo>
                  <a:lnTo>
                    <a:pt x="462" y="1922"/>
                  </a:lnTo>
                  <a:lnTo>
                    <a:pt x="432" y="1810"/>
                  </a:lnTo>
                  <a:lnTo>
                    <a:pt x="413" y="1693"/>
                  </a:lnTo>
                  <a:lnTo>
                    <a:pt x="406" y="1574"/>
                  </a:lnTo>
                  <a:lnTo>
                    <a:pt x="409" y="1512"/>
                  </a:lnTo>
                  <a:lnTo>
                    <a:pt x="412" y="1456"/>
                  </a:lnTo>
                  <a:lnTo>
                    <a:pt x="428" y="1347"/>
                  </a:lnTo>
                  <a:lnTo>
                    <a:pt x="453" y="1242"/>
                  </a:lnTo>
                  <a:lnTo>
                    <a:pt x="488" y="1139"/>
                  </a:lnTo>
                  <a:lnTo>
                    <a:pt x="533" y="1043"/>
                  </a:lnTo>
                  <a:lnTo>
                    <a:pt x="586" y="950"/>
                  </a:lnTo>
                  <a:lnTo>
                    <a:pt x="646" y="863"/>
                  </a:lnTo>
                  <a:lnTo>
                    <a:pt x="714" y="783"/>
                  </a:lnTo>
                  <a:lnTo>
                    <a:pt x="789" y="708"/>
                  </a:lnTo>
                  <a:lnTo>
                    <a:pt x="871" y="640"/>
                  </a:lnTo>
                  <a:lnTo>
                    <a:pt x="959" y="580"/>
                  </a:lnTo>
                  <a:lnTo>
                    <a:pt x="1051" y="528"/>
                  </a:lnTo>
                  <a:lnTo>
                    <a:pt x="1149" y="485"/>
                  </a:lnTo>
                  <a:lnTo>
                    <a:pt x="1251" y="450"/>
                  </a:lnTo>
                  <a:lnTo>
                    <a:pt x="1357" y="424"/>
                  </a:lnTo>
                  <a:lnTo>
                    <a:pt x="1467" y="410"/>
                  </a:lnTo>
                  <a:lnTo>
                    <a:pt x="1523" y="407"/>
                  </a:lnTo>
                  <a:lnTo>
                    <a:pt x="1545" y="407"/>
                  </a:lnTo>
                  <a:lnTo>
                    <a:pt x="1566" y="407"/>
                  </a:lnTo>
                  <a:lnTo>
                    <a:pt x="1566" y="0"/>
                  </a:lnTo>
                  <a:lnTo>
                    <a:pt x="1486" y="1"/>
                  </a:lnTo>
                  <a:lnTo>
                    <a:pt x="1327" y="17"/>
                  </a:lnTo>
                  <a:lnTo>
                    <a:pt x="1175" y="49"/>
                  </a:lnTo>
                  <a:lnTo>
                    <a:pt x="1028" y="95"/>
                  </a:lnTo>
                  <a:lnTo>
                    <a:pt x="887" y="154"/>
                  </a:lnTo>
                  <a:lnTo>
                    <a:pt x="754" y="227"/>
                  </a:lnTo>
                  <a:lnTo>
                    <a:pt x="629" y="312"/>
                  </a:lnTo>
                  <a:lnTo>
                    <a:pt x="512" y="407"/>
                  </a:lnTo>
                  <a:lnTo>
                    <a:pt x="406" y="514"/>
                  </a:lnTo>
                  <a:lnTo>
                    <a:pt x="311" y="630"/>
                  </a:lnTo>
                  <a:lnTo>
                    <a:pt x="226" y="755"/>
                  </a:lnTo>
                  <a:lnTo>
                    <a:pt x="154" y="889"/>
                  </a:lnTo>
                  <a:lnTo>
                    <a:pt x="95" y="1029"/>
                  </a:lnTo>
                  <a:lnTo>
                    <a:pt x="49" y="1175"/>
                  </a:lnTo>
                  <a:lnTo>
                    <a:pt x="17" y="1329"/>
                  </a:lnTo>
                  <a:lnTo>
                    <a:pt x="1" y="1486"/>
                  </a:lnTo>
                  <a:lnTo>
                    <a:pt x="0" y="156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7" name="Freeform 69">
              <a:extLst>
                <a:ext uri="{FF2B5EF4-FFF2-40B4-BE49-F238E27FC236}">
                  <a16:creationId xmlns:a16="http://schemas.microsoft.com/office/drawing/2014/main" xmlns="" id="{6E5FBE54-105E-E2CA-863D-9B9FEEFD4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413" y="1603374"/>
              <a:ext cx="2451100" cy="1236663"/>
            </a:xfrm>
            <a:custGeom>
              <a:avLst/>
              <a:gdLst>
                <a:gd name="T0" fmla="*/ 1945 w 4632"/>
                <a:gd name="T1" fmla="*/ 1954 h 2337"/>
                <a:gd name="T2" fmla="*/ 1906 w 4632"/>
                <a:gd name="T3" fmla="*/ 1952 h 2337"/>
                <a:gd name="T4" fmla="*/ 1831 w 4632"/>
                <a:gd name="T5" fmla="*/ 1937 h 2337"/>
                <a:gd name="T6" fmla="*/ 1763 w 4632"/>
                <a:gd name="T7" fmla="*/ 1908 h 2337"/>
                <a:gd name="T8" fmla="*/ 1703 w 4632"/>
                <a:gd name="T9" fmla="*/ 1866 h 2337"/>
                <a:gd name="T10" fmla="*/ 1653 w 4632"/>
                <a:gd name="T11" fmla="*/ 1814 h 2337"/>
                <a:gd name="T12" fmla="*/ 1612 w 4632"/>
                <a:gd name="T13" fmla="*/ 1754 h 2337"/>
                <a:gd name="T14" fmla="*/ 1584 w 4632"/>
                <a:gd name="T15" fmla="*/ 1685 h 2337"/>
                <a:gd name="T16" fmla="*/ 1569 w 4632"/>
                <a:gd name="T17" fmla="*/ 1610 h 2337"/>
                <a:gd name="T18" fmla="*/ 1568 w 4632"/>
                <a:gd name="T19" fmla="*/ 1571 h 2337"/>
                <a:gd name="T20" fmla="*/ 1568 w 4632"/>
                <a:gd name="T21" fmla="*/ 1567 h 2337"/>
                <a:gd name="T22" fmla="*/ 1565 w 4632"/>
                <a:gd name="T23" fmla="*/ 1462 h 2337"/>
                <a:gd name="T24" fmla="*/ 1537 w 4632"/>
                <a:gd name="T25" fmla="*/ 1259 h 2337"/>
                <a:gd name="T26" fmla="*/ 1486 w 4632"/>
                <a:gd name="T27" fmla="*/ 1065 h 2337"/>
                <a:gd name="T28" fmla="*/ 1411 w 4632"/>
                <a:gd name="T29" fmla="*/ 882 h 2337"/>
                <a:gd name="T30" fmla="*/ 1365 w 4632"/>
                <a:gd name="T31" fmla="*/ 796 h 2337"/>
                <a:gd name="T32" fmla="*/ 1311 w 4632"/>
                <a:gd name="T33" fmla="*/ 708 h 2337"/>
                <a:gd name="T34" fmla="*/ 1189 w 4632"/>
                <a:gd name="T35" fmla="*/ 545 h 2337"/>
                <a:gd name="T36" fmla="*/ 1047 w 4632"/>
                <a:gd name="T37" fmla="*/ 400 h 2337"/>
                <a:gd name="T38" fmla="*/ 887 w 4632"/>
                <a:gd name="T39" fmla="*/ 273 h 2337"/>
                <a:gd name="T40" fmla="*/ 711 w 4632"/>
                <a:gd name="T41" fmla="*/ 168 h 2337"/>
                <a:gd name="T42" fmla="*/ 523 w 4632"/>
                <a:gd name="T43" fmla="*/ 88 h 2337"/>
                <a:gd name="T44" fmla="*/ 321 w 4632"/>
                <a:gd name="T45" fmla="*/ 32 h 2337"/>
                <a:gd name="T46" fmla="*/ 163 w 4632"/>
                <a:gd name="T47" fmla="*/ 7 h 2337"/>
                <a:gd name="T48" fmla="*/ 55 w 4632"/>
                <a:gd name="T49" fmla="*/ 0 h 2337"/>
                <a:gd name="T50" fmla="*/ 0 w 4632"/>
                <a:gd name="T51" fmla="*/ 0 h 2337"/>
                <a:gd name="T52" fmla="*/ 0 w 4632"/>
                <a:gd name="T53" fmla="*/ 407 h 2337"/>
                <a:gd name="T54" fmla="*/ 61 w 4632"/>
                <a:gd name="T55" fmla="*/ 407 h 2337"/>
                <a:gd name="T56" fmla="*/ 177 w 4632"/>
                <a:gd name="T57" fmla="*/ 420 h 2337"/>
                <a:gd name="T58" fmla="*/ 291 w 4632"/>
                <a:gd name="T59" fmla="*/ 443 h 2337"/>
                <a:gd name="T60" fmla="*/ 400 w 4632"/>
                <a:gd name="T61" fmla="*/ 476 h 2337"/>
                <a:gd name="T62" fmla="*/ 504 w 4632"/>
                <a:gd name="T63" fmla="*/ 521 h 2337"/>
                <a:gd name="T64" fmla="*/ 602 w 4632"/>
                <a:gd name="T65" fmla="*/ 574 h 2337"/>
                <a:gd name="T66" fmla="*/ 695 w 4632"/>
                <a:gd name="T67" fmla="*/ 637 h 2337"/>
                <a:gd name="T68" fmla="*/ 780 w 4632"/>
                <a:gd name="T69" fmla="*/ 708 h 2337"/>
                <a:gd name="T70" fmla="*/ 859 w 4632"/>
                <a:gd name="T71" fmla="*/ 787 h 2337"/>
                <a:gd name="T72" fmla="*/ 930 w 4632"/>
                <a:gd name="T73" fmla="*/ 873 h 2337"/>
                <a:gd name="T74" fmla="*/ 993 w 4632"/>
                <a:gd name="T75" fmla="*/ 965 h 2337"/>
                <a:gd name="T76" fmla="*/ 1047 w 4632"/>
                <a:gd name="T77" fmla="*/ 1063 h 2337"/>
                <a:gd name="T78" fmla="*/ 1091 w 4632"/>
                <a:gd name="T79" fmla="*/ 1168 h 2337"/>
                <a:gd name="T80" fmla="*/ 1124 w 4632"/>
                <a:gd name="T81" fmla="*/ 1276 h 2337"/>
                <a:gd name="T82" fmla="*/ 1147 w 4632"/>
                <a:gd name="T83" fmla="*/ 1390 h 2337"/>
                <a:gd name="T84" fmla="*/ 1160 w 4632"/>
                <a:gd name="T85" fmla="*/ 1506 h 2337"/>
                <a:gd name="T86" fmla="*/ 1160 w 4632"/>
                <a:gd name="T87" fmla="*/ 1567 h 2337"/>
                <a:gd name="T88" fmla="*/ 1160 w 4632"/>
                <a:gd name="T89" fmla="*/ 1568 h 2337"/>
                <a:gd name="T90" fmla="*/ 1162 w 4632"/>
                <a:gd name="T91" fmla="*/ 1649 h 2337"/>
                <a:gd name="T92" fmla="*/ 1169 w 4632"/>
                <a:gd name="T93" fmla="*/ 1728 h 2337"/>
                <a:gd name="T94" fmla="*/ 1178 w 4632"/>
                <a:gd name="T95" fmla="*/ 1793 h 2337"/>
                <a:gd name="T96" fmla="*/ 1214 w 4632"/>
                <a:gd name="T97" fmla="*/ 1912 h 2337"/>
                <a:gd name="T98" fmla="*/ 1270 w 4632"/>
                <a:gd name="T99" fmla="*/ 2023 h 2337"/>
                <a:gd name="T100" fmla="*/ 1345 w 4632"/>
                <a:gd name="T101" fmla="*/ 2119 h 2337"/>
                <a:gd name="T102" fmla="*/ 1435 w 4632"/>
                <a:gd name="T103" fmla="*/ 2201 h 2337"/>
                <a:gd name="T104" fmla="*/ 1539 w 4632"/>
                <a:gd name="T105" fmla="*/ 2266 h 2337"/>
                <a:gd name="T106" fmla="*/ 1654 w 4632"/>
                <a:gd name="T107" fmla="*/ 2311 h 2337"/>
                <a:gd name="T108" fmla="*/ 1778 w 4632"/>
                <a:gd name="T109" fmla="*/ 2334 h 2337"/>
                <a:gd name="T110" fmla="*/ 1843 w 4632"/>
                <a:gd name="T111" fmla="*/ 2337 h 2337"/>
                <a:gd name="T112" fmla="*/ 4632 w 4632"/>
                <a:gd name="T113" fmla="*/ 2337 h 2337"/>
                <a:gd name="T114" fmla="*/ 4632 w 4632"/>
                <a:gd name="T115" fmla="*/ 1954 h 2337"/>
                <a:gd name="T116" fmla="*/ 1945 w 4632"/>
                <a:gd name="T117" fmla="*/ 1954 h 2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32" h="2337">
                  <a:moveTo>
                    <a:pt x="1945" y="1954"/>
                  </a:moveTo>
                  <a:lnTo>
                    <a:pt x="1906" y="1952"/>
                  </a:lnTo>
                  <a:lnTo>
                    <a:pt x="1831" y="1937"/>
                  </a:lnTo>
                  <a:lnTo>
                    <a:pt x="1763" y="1908"/>
                  </a:lnTo>
                  <a:lnTo>
                    <a:pt x="1703" y="1866"/>
                  </a:lnTo>
                  <a:lnTo>
                    <a:pt x="1653" y="1814"/>
                  </a:lnTo>
                  <a:lnTo>
                    <a:pt x="1612" y="1754"/>
                  </a:lnTo>
                  <a:lnTo>
                    <a:pt x="1584" y="1685"/>
                  </a:lnTo>
                  <a:lnTo>
                    <a:pt x="1569" y="1610"/>
                  </a:lnTo>
                  <a:lnTo>
                    <a:pt x="1568" y="1571"/>
                  </a:lnTo>
                  <a:lnTo>
                    <a:pt x="1568" y="1567"/>
                  </a:lnTo>
                  <a:lnTo>
                    <a:pt x="1565" y="1462"/>
                  </a:lnTo>
                  <a:lnTo>
                    <a:pt x="1537" y="1259"/>
                  </a:lnTo>
                  <a:lnTo>
                    <a:pt x="1486" y="1065"/>
                  </a:lnTo>
                  <a:lnTo>
                    <a:pt x="1411" y="882"/>
                  </a:lnTo>
                  <a:lnTo>
                    <a:pt x="1365" y="796"/>
                  </a:lnTo>
                  <a:lnTo>
                    <a:pt x="1311" y="708"/>
                  </a:lnTo>
                  <a:lnTo>
                    <a:pt x="1189" y="545"/>
                  </a:lnTo>
                  <a:lnTo>
                    <a:pt x="1047" y="400"/>
                  </a:lnTo>
                  <a:lnTo>
                    <a:pt x="887" y="273"/>
                  </a:lnTo>
                  <a:lnTo>
                    <a:pt x="711" y="168"/>
                  </a:lnTo>
                  <a:lnTo>
                    <a:pt x="523" y="88"/>
                  </a:lnTo>
                  <a:lnTo>
                    <a:pt x="321" y="32"/>
                  </a:lnTo>
                  <a:lnTo>
                    <a:pt x="163" y="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07"/>
                  </a:lnTo>
                  <a:lnTo>
                    <a:pt x="61" y="407"/>
                  </a:lnTo>
                  <a:lnTo>
                    <a:pt x="177" y="420"/>
                  </a:lnTo>
                  <a:lnTo>
                    <a:pt x="291" y="443"/>
                  </a:lnTo>
                  <a:lnTo>
                    <a:pt x="400" y="476"/>
                  </a:lnTo>
                  <a:lnTo>
                    <a:pt x="504" y="521"/>
                  </a:lnTo>
                  <a:lnTo>
                    <a:pt x="602" y="574"/>
                  </a:lnTo>
                  <a:lnTo>
                    <a:pt x="695" y="637"/>
                  </a:lnTo>
                  <a:lnTo>
                    <a:pt x="780" y="708"/>
                  </a:lnTo>
                  <a:lnTo>
                    <a:pt x="859" y="787"/>
                  </a:lnTo>
                  <a:lnTo>
                    <a:pt x="930" y="873"/>
                  </a:lnTo>
                  <a:lnTo>
                    <a:pt x="993" y="965"/>
                  </a:lnTo>
                  <a:lnTo>
                    <a:pt x="1047" y="1063"/>
                  </a:lnTo>
                  <a:lnTo>
                    <a:pt x="1091" y="1168"/>
                  </a:lnTo>
                  <a:lnTo>
                    <a:pt x="1124" y="1276"/>
                  </a:lnTo>
                  <a:lnTo>
                    <a:pt x="1147" y="1390"/>
                  </a:lnTo>
                  <a:lnTo>
                    <a:pt x="1160" y="1506"/>
                  </a:lnTo>
                  <a:lnTo>
                    <a:pt x="1160" y="1567"/>
                  </a:lnTo>
                  <a:lnTo>
                    <a:pt x="1160" y="1568"/>
                  </a:lnTo>
                  <a:lnTo>
                    <a:pt x="1162" y="1649"/>
                  </a:lnTo>
                  <a:lnTo>
                    <a:pt x="1169" y="1728"/>
                  </a:lnTo>
                  <a:lnTo>
                    <a:pt x="1178" y="1793"/>
                  </a:lnTo>
                  <a:lnTo>
                    <a:pt x="1214" y="1912"/>
                  </a:lnTo>
                  <a:lnTo>
                    <a:pt x="1270" y="2023"/>
                  </a:lnTo>
                  <a:lnTo>
                    <a:pt x="1345" y="2119"/>
                  </a:lnTo>
                  <a:lnTo>
                    <a:pt x="1435" y="2201"/>
                  </a:lnTo>
                  <a:lnTo>
                    <a:pt x="1539" y="2266"/>
                  </a:lnTo>
                  <a:lnTo>
                    <a:pt x="1654" y="2311"/>
                  </a:lnTo>
                  <a:lnTo>
                    <a:pt x="1778" y="2334"/>
                  </a:lnTo>
                  <a:lnTo>
                    <a:pt x="1843" y="2337"/>
                  </a:lnTo>
                  <a:lnTo>
                    <a:pt x="4632" y="2337"/>
                  </a:lnTo>
                  <a:lnTo>
                    <a:pt x="4632" y="1954"/>
                  </a:lnTo>
                  <a:lnTo>
                    <a:pt x="1945" y="1954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8" name="Freeform 70">
              <a:extLst>
                <a:ext uri="{FF2B5EF4-FFF2-40B4-BE49-F238E27FC236}">
                  <a16:creationId xmlns:a16="http://schemas.microsoft.com/office/drawing/2014/main" xmlns="" id="{B8A4E497-77F6-7EF8-1E62-56BE4FD1E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9638" y="3046411"/>
              <a:ext cx="1658938" cy="1658938"/>
            </a:xfrm>
            <a:custGeom>
              <a:avLst/>
              <a:gdLst>
                <a:gd name="T0" fmla="*/ 2341 w 3136"/>
                <a:gd name="T1" fmla="*/ 203 h 3134"/>
                <a:gd name="T2" fmla="*/ 2285 w 3136"/>
                <a:gd name="T3" fmla="*/ 173 h 3134"/>
                <a:gd name="T4" fmla="*/ 2052 w 3136"/>
                <a:gd name="T5" fmla="*/ 75 h 3134"/>
                <a:gd name="T6" fmla="*/ 1865 w 3136"/>
                <a:gd name="T7" fmla="*/ 27 h 3134"/>
                <a:gd name="T8" fmla="*/ 1667 w 3136"/>
                <a:gd name="T9" fmla="*/ 1 h 3134"/>
                <a:gd name="T10" fmla="*/ 1584 w 3136"/>
                <a:gd name="T11" fmla="*/ 0 h 3134"/>
                <a:gd name="T12" fmla="*/ 1568 w 3136"/>
                <a:gd name="T13" fmla="*/ 406 h 3134"/>
                <a:gd name="T14" fmla="*/ 1600 w 3136"/>
                <a:gd name="T15" fmla="*/ 406 h 3134"/>
                <a:gd name="T16" fmla="*/ 1601 w 3136"/>
                <a:gd name="T17" fmla="*/ 406 h 3134"/>
                <a:gd name="T18" fmla="*/ 1774 w 3136"/>
                <a:gd name="T19" fmla="*/ 423 h 3134"/>
                <a:gd name="T20" fmla="*/ 1990 w 3136"/>
                <a:gd name="T21" fmla="*/ 485 h 3134"/>
                <a:gd name="T22" fmla="*/ 2187 w 3136"/>
                <a:gd name="T23" fmla="*/ 584 h 3134"/>
                <a:gd name="T24" fmla="*/ 2361 w 3136"/>
                <a:gd name="T25" fmla="*/ 718 h 3134"/>
                <a:gd name="T26" fmla="*/ 2505 w 3136"/>
                <a:gd name="T27" fmla="*/ 882 h 3134"/>
                <a:gd name="T28" fmla="*/ 2619 w 3136"/>
                <a:gd name="T29" fmla="*/ 1070 h 3134"/>
                <a:gd name="T30" fmla="*/ 2694 w 3136"/>
                <a:gd name="T31" fmla="*/ 1280 h 3134"/>
                <a:gd name="T32" fmla="*/ 2728 w 3136"/>
                <a:gd name="T33" fmla="*/ 1508 h 3134"/>
                <a:gd name="T34" fmla="*/ 2728 w 3136"/>
                <a:gd name="T35" fmla="*/ 1575 h 3134"/>
                <a:gd name="T36" fmla="*/ 2727 w 3136"/>
                <a:gd name="T37" fmla="*/ 1644 h 3134"/>
                <a:gd name="T38" fmla="*/ 2688 w 3136"/>
                <a:gd name="T39" fmla="*/ 1872 h 3134"/>
                <a:gd name="T40" fmla="*/ 2609 w 3136"/>
                <a:gd name="T41" fmla="*/ 2080 h 3134"/>
                <a:gd name="T42" fmla="*/ 2492 w 3136"/>
                <a:gd name="T43" fmla="*/ 2269 h 3134"/>
                <a:gd name="T44" fmla="*/ 2343 w 3136"/>
                <a:gd name="T45" fmla="*/ 2431 h 3134"/>
                <a:gd name="T46" fmla="*/ 2164 w 3136"/>
                <a:gd name="T47" fmla="*/ 2562 h 3134"/>
                <a:gd name="T48" fmla="*/ 1963 w 3136"/>
                <a:gd name="T49" fmla="*/ 2657 h 3134"/>
                <a:gd name="T50" fmla="*/ 1742 w 3136"/>
                <a:gd name="T51" fmla="*/ 2713 h 3134"/>
                <a:gd name="T52" fmla="*/ 1567 w 3136"/>
                <a:gd name="T53" fmla="*/ 2726 h 3134"/>
                <a:gd name="T54" fmla="*/ 1395 w 3136"/>
                <a:gd name="T55" fmla="*/ 2715 h 3134"/>
                <a:gd name="T56" fmla="*/ 1178 w 3136"/>
                <a:gd name="T57" fmla="*/ 2660 h 3134"/>
                <a:gd name="T58" fmla="*/ 979 w 3136"/>
                <a:gd name="T59" fmla="*/ 2567 h 3134"/>
                <a:gd name="T60" fmla="*/ 802 w 3136"/>
                <a:gd name="T61" fmla="*/ 2440 h 3134"/>
                <a:gd name="T62" fmla="*/ 654 w 3136"/>
                <a:gd name="T63" fmla="*/ 2283 h 3134"/>
                <a:gd name="T64" fmla="*/ 536 w 3136"/>
                <a:gd name="T65" fmla="*/ 2099 h 3134"/>
                <a:gd name="T66" fmla="*/ 452 w 3136"/>
                <a:gd name="T67" fmla="*/ 1895 h 3134"/>
                <a:gd name="T68" fmla="*/ 411 w 3136"/>
                <a:gd name="T69" fmla="*/ 1673 h 3134"/>
                <a:gd name="T70" fmla="*/ 408 w 3136"/>
                <a:gd name="T71" fmla="*/ 1614 h 3134"/>
                <a:gd name="T72" fmla="*/ 406 w 3136"/>
                <a:gd name="T73" fmla="*/ 1600 h 3134"/>
                <a:gd name="T74" fmla="*/ 0 w 3136"/>
                <a:gd name="T75" fmla="*/ 1585 h 3134"/>
                <a:gd name="T76" fmla="*/ 0 w 3136"/>
                <a:gd name="T77" fmla="*/ 1616 h 3134"/>
                <a:gd name="T78" fmla="*/ 5 w 3136"/>
                <a:gd name="T79" fmla="*/ 1715 h 3134"/>
                <a:gd name="T80" fmla="*/ 87 w 3136"/>
                <a:gd name="T81" fmla="*/ 2086 h 3134"/>
                <a:gd name="T82" fmla="*/ 203 w 3136"/>
                <a:gd name="T83" fmla="*/ 2341 h 3134"/>
                <a:gd name="T84" fmla="*/ 203 w 3136"/>
                <a:gd name="T85" fmla="*/ 2341 h 3134"/>
                <a:gd name="T86" fmla="*/ 379 w 3136"/>
                <a:gd name="T87" fmla="*/ 2590 h 3134"/>
                <a:gd name="T88" fmla="*/ 681 w 3136"/>
                <a:gd name="T89" fmla="*/ 2860 h 3134"/>
                <a:gd name="T90" fmla="*/ 1046 w 3136"/>
                <a:gd name="T91" fmla="*/ 3046 h 3134"/>
                <a:gd name="T92" fmla="*/ 1405 w 3136"/>
                <a:gd name="T93" fmla="*/ 3125 h 3134"/>
                <a:gd name="T94" fmla="*/ 1567 w 3136"/>
                <a:gd name="T95" fmla="*/ 3134 h 3134"/>
                <a:gd name="T96" fmla="*/ 1804 w 3136"/>
                <a:gd name="T97" fmla="*/ 3116 h 3134"/>
                <a:gd name="T98" fmla="*/ 2104 w 3136"/>
                <a:gd name="T99" fmla="*/ 3040 h 3134"/>
                <a:gd name="T100" fmla="*/ 2376 w 3136"/>
                <a:gd name="T101" fmla="*/ 2911 h 3134"/>
                <a:gd name="T102" fmla="*/ 2616 w 3136"/>
                <a:gd name="T103" fmla="*/ 2732 h 3134"/>
                <a:gd name="T104" fmla="*/ 2818 w 3136"/>
                <a:gd name="T105" fmla="*/ 2512 h 3134"/>
                <a:gd name="T106" fmla="*/ 2976 w 3136"/>
                <a:gd name="T107" fmla="*/ 2257 h 3134"/>
                <a:gd name="T108" fmla="*/ 3082 w 3136"/>
                <a:gd name="T109" fmla="*/ 1972 h 3134"/>
                <a:gd name="T110" fmla="*/ 3133 w 3136"/>
                <a:gd name="T111" fmla="*/ 1665 h 3134"/>
                <a:gd name="T112" fmla="*/ 3136 w 3136"/>
                <a:gd name="T113" fmla="*/ 1575 h 3134"/>
                <a:gd name="T114" fmla="*/ 3134 w 3136"/>
                <a:gd name="T115" fmla="*/ 1512 h 3134"/>
                <a:gd name="T116" fmla="*/ 3104 w 3136"/>
                <a:gd name="T117" fmla="*/ 1246 h 3134"/>
                <a:gd name="T118" fmla="*/ 2966 w 3136"/>
                <a:gd name="T119" fmla="*/ 855 h 3134"/>
                <a:gd name="T120" fmla="*/ 2737 w 3136"/>
                <a:gd name="T121" fmla="*/ 519 h 3134"/>
                <a:gd name="T122" fmla="*/ 2429 w 3136"/>
                <a:gd name="T123" fmla="*/ 255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6" h="3134">
                  <a:moveTo>
                    <a:pt x="2341" y="203"/>
                  </a:moveTo>
                  <a:lnTo>
                    <a:pt x="2341" y="203"/>
                  </a:lnTo>
                  <a:lnTo>
                    <a:pt x="2341" y="203"/>
                  </a:lnTo>
                  <a:lnTo>
                    <a:pt x="2285" y="173"/>
                  </a:lnTo>
                  <a:lnTo>
                    <a:pt x="2171" y="119"/>
                  </a:lnTo>
                  <a:lnTo>
                    <a:pt x="2052" y="75"/>
                  </a:lnTo>
                  <a:lnTo>
                    <a:pt x="1928" y="40"/>
                  </a:lnTo>
                  <a:lnTo>
                    <a:pt x="1865" y="27"/>
                  </a:lnTo>
                  <a:lnTo>
                    <a:pt x="1800" y="16"/>
                  </a:lnTo>
                  <a:lnTo>
                    <a:pt x="1667" y="1"/>
                  </a:lnTo>
                  <a:lnTo>
                    <a:pt x="1600" y="0"/>
                  </a:lnTo>
                  <a:lnTo>
                    <a:pt x="1584" y="0"/>
                  </a:lnTo>
                  <a:lnTo>
                    <a:pt x="1568" y="0"/>
                  </a:lnTo>
                  <a:lnTo>
                    <a:pt x="1568" y="406"/>
                  </a:lnTo>
                  <a:lnTo>
                    <a:pt x="1584" y="406"/>
                  </a:lnTo>
                  <a:lnTo>
                    <a:pt x="1600" y="406"/>
                  </a:lnTo>
                  <a:lnTo>
                    <a:pt x="1600" y="406"/>
                  </a:lnTo>
                  <a:lnTo>
                    <a:pt x="1601" y="406"/>
                  </a:lnTo>
                  <a:lnTo>
                    <a:pt x="1659" y="408"/>
                  </a:lnTo>
                  <a:lnTo>
                    <a:pt x="1774" y="423"/>
                  </a:lnTo>
                  <a:lnTo>
                    <a:pt x="1883" y="449"/>
                  </a:lnTo>
                  <a:lnTo>
                    <a:pt x="1990" y="485"/>
                  </a:lnTo>
                  <a:lnTo>
                    <a:pt x="2092" y="529"/>
                  </a:lnTo>
                  <a:lnTo>
                    <a:pt x="2187" y="584"/>
                  </a:lnTo>
                  <a:lnTo>
                    <a:pt x="2278" y="647"/>
                  </a:lnTo>
                  <a:lnTo>
                    <a:pt x="2361" y="718"/>
                  </a:lnTo>
                  <a:lnTo>
                    <a:pt x="2438" y="797"/>
                  </a:lnTo>
                  <a:lnTo>
                    <a:pt x="2505" y="882"/>
                  </a:lnTo>
                  <a:lnTo>
                    <a:pt x="2567" y="974"/>
                  </a:lnTo>
                  <a:lnTo>
                    <a:pt x="2619" y="1070"/>
                  </a:lnTo>
                  <a:lnTo>
                    <a:pt x="2661" y="1174"/>
                  </a:lnTo>
                  <a:lnTo>
                    <a:pt x="2694" y="1280"/>
                  </a:lnTo>
                  <a:lnTo>
                    <a:pt x="2717" y="1393"/>
                  </a:lnTo>
                  <a:lnTo>
                    <a:pt x="2728" y="1508"/>
                  </a:lnTo>
                  <a:lnTo>
                    <a:pt x="2728" y="1567"/>
                  </a:lnTo>
                  <a:lnTo>
                    <a:pt x="2728" y="1575"/>
                  </a:lnTo>
                  <a:lnTo>
                    <a:pt x="2728" y="1585"/>
                  </a:lnTo>
                  <a:lnTo>
                    <a:pt x="2727" y="1644"/>
                  </a:lnTo>
                  <a:lnTo>
                    <a:pt x="2713" y="1760"/>
                  </a:lnTo>
                  <a:lnTo>
                    <a:pt x="2688" y="1872"/>
                  </a:lnTo>
                  <a:lnTo>
                    <a:pt x="2653" y="1978"/>
                  </a:lnTo>
                  <a:lnTo>
                    <a:pt x="2609" y="2080"/>
                  </a:lnTo>
                  <a:lnTo>
                    <a:pt x="2554" y="2178"/>
                  </a:lnTo>
                  <a:lnTo>
                    <a:pt x="2492" y="2269"/>
                  </a:lnTo>
                  <a:lnTo>
                    <a:pt x="2420" y="2354"/>
                  </a:lnTo>
                  <a:lnTo>
                    <a:pt x="2343" y="2431"/>
                  </a:lnTo>
                  <a:lnTo>
                    <a:pt x="2256" y="2500"/>
                  </a:lnTo>
                  <a:lnTo>
                    <a:pt x="2164" y="2562"/>
                  </a:lnTo>
                  <a:lnTo>
                    <a:pt x="2066" y="2614"/>
                  </a:lnTo>
                  <a:lnTo>
                    <a:pt x="1963" y="2657"/>
                  </a:lnTo>
                  <a:lnTo>
                    <a:pt x="1855" y="2692"/>
                  </a:lnTo>
                  <a:lnTo>
                    <a:pt x="1742" y="2713"/>
                  </a:lnTo>
                  <a:lnTo>
                    <a:pt x="1627" y="2725"/>
                  </a:lnTo>
                  <a:lnTo>
                    <a:pt x="1567" y="2726"/>
                  </a:lnTo>
                  <a:lnTo>
                    <a:pt x="1509" y="2726"/>
                  </a:lnTo>
                  <a:lnTo>
                    <a:pt x="1395" y="2715"/>
                  </a:lnTo>
                  <a:lnTo>
                    <a:pt x="1285" y="2692"/>
                  </a:lnTo>
                  <a:lnTo>
                    <a:pt x="1178" y="2660"/>
                  </a:lnTo>
                  <a:lnTo>
                    <a:pt x="1076" y="2618"/>
                  </a:lnTo>
                  <a:lnTo>
                    <a:pt x="979" y="2567"/>
                  </a:lnTo>
                  <a:lnTo>
                    <a:pt x="887" y="2508"/>
                  </a:lnTo>
                  <a:lnTo>
                    <a:pt x="802" y="2440"/>
                  </a:lnTo>
                  <a:lnTo>
                    <a:pt x="725" y="2365"/>
                  </a:lnTo>
                  <a:lnTo>
                    <a:pt x="654" y="2283"/>
                  </a:lnTo>
                  <a:lnTo>
                    <a:pt x="591" y="2194"/>
                  </a:lnTo>
                  <a:lnTo>
                    <a:pt x="536" y="2099"/>
                  </a:lnTo>
                  <a:lnTo>
                    <a:pt x="490" y="2000"/>
                  </a:lnTo>
                  <a:lnTo>
                    <a:pt x="452" y="1895"/>
                  </a:lnTo>
                  <a:lnTo>
                    <a:pt x="427" y="1787"/>
                  </a:lnTo>
                  <a:lnTo>
                    <a:pt x="411" y="1673"/>
                  </a:lnTo>
                  <a:lnTo>
                    <a:pt x="408" y="1616"/>
                  </a:lnTo>
                  <a:lnTo>
                    <a:pt x="408" y="1614"/>
                  </a:lnTo>
                  <a:lnTo>
                    <a:pt x="408" y="1614"/>
                  </a:lnTo>
                  <a:lnTo>
                    <a:pt x="406" y="1600"/>
                  </a:lnTo>
                  <a:lnTo>
                    <a:pt x="406" y="1585"/>
                  </a:lnTo>
                  <a:lnTo>
                    <a:pt x="0" y="1585"/>
                  </a:lnTo>
                  <a:lnTo>
                    <a:pt x="0" y="1600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5" y="1715"/>
                  </a:lnTo>
                  <a:lnTo>
                    <a:pt x="35" y="1905"/>
                  </a:lnTo>
                  <a:lnTo>
                    <a:pt x="87" y="2086"/>
                  </a:lnTo>
                  <a:lnTo>
                    <a:pt x="159" y="2259"/>
                  </a:lnTo>
                  <a:lnTo>
                    <a:pt x="203" y="2341"/>
                  </a:lnTo>
                  <a:lnTo>
                    <a:pt x="203" y="2341"/>
                  </a:lnTo>
                  <a:lnTo>
                    <a:pt x="203" y="2341"/>
                  </a:lnTo>
                  <a:lnTo>
                    <a:pt x="257" y="2429"/>
                  </a:lnTo>
                  <a:lnTo>
                    <a:pt x="379" y="2590"/>
                  </a:lnTo>
                  <a:lnTo>
                    <a:pt x="522" y="2735"/>
                  </a:lnTo>
                  <a:lnTo>
                    <a:pt x="681" y="2860"/>
                  </a:lnTo>
                  <a:lnTo>
                    <a:pt x="857" y="2965"/>
                  </a:lnTo>
                  <a:lnTo>
                    <a:pt x="1046" y="3046"/>
                  </a:lnTo>
                  <a:lnTo>
                    <a:pt x="1247" y="3102"/>
                  </a:lnTo>
                  <a:lnTo>
                    <a:pt x="1405" y="3125"/>
                  </a:lnTo>
                  <a:lnTo>
                    <a:pt x="1512" y="3134"/>
                  </a:lnTo>
                  <a:lnTo>
                    <a:pt x="1567" y="3134"/>
                  </a:lnTo>
                  <a:lnTo>
                    <a:pt x="1647" y="3132"/>
                  </a:lnTo>
                  <a:lnTo>
                    <a:pt x="1804" y="3116"/>
                  </a:lnTo>
                  <a:lnTo>
                    <a:pt x="1957" y="3086"/>
                  </a:lnTo>
                  <a:lnTo>
                    <a:pt x="2104" y="3040"/>
                  </a:lnTo>
                  <a:lnTo>
                    <a:pt x="2243" y="2981"/>
                  </a:lnTo>
                  <a:lnTo>
                    <a:pt x="2376" y="2911"/>
                  </a:lnTo>
                  <a:lnTo>
                    <a:pt x="2499" y="2827"/>
                  </a:lnTo>
                  <a:lnTo>
                    <a:pt x="2616" y="2732"/>
                  </a:lnTo>
                  <a:lnTo>
                    <a:pt x="2723" y="2627"/>
                  </a:lnTo>
                  <a:lnTo>
                    <a:pt x="2818" y="2512"/>
                  </a:lnTo>
                  <a:lnTo>
                    <a:pt x="2903" y="2390"/>
                  </a:lnTo>
                  <a:lnTo>
                    <a:pt x="2976" y="2257"/>
                  </a:lnTo>
                  <a:lnTo>
                    <a:pt x="3035" y="2118"/>
                  </a:lnTo>
                  <a:lnTo>
                    <a:pt x="3082" y="1972"/>
                  </a:lnTo>
                  <a:lnTo>
                    <a:pt x="3116" y="1821"/>
                  </a:lnTo>
                  <a:lnTo>
                    <a:pt x="3133" y="1665"/>
                  </a:lnTo>
                  <a:lnTo>
                    <a:pt x="3134" y="1585"/>
                  </a:lnTo>
                  <a:lnTo>
                    <a:pt x="3136" y="1575"/>
                  </a:lnTo>
                  <a:lnTo>
                    <a:pt x="3136" y="1567"/>
                  </a:lnTo>
                  <a:lnTo>
                    <a:pt x="3134" y="1512"/>
                  </a:lnTo>
                  <a:lnTo>
                    <a:pt x="3127" y="1404"/>
                  </a:lnTo>
                  <a:lnTo>
                    <a:pt x="3104" y="1246"/>
                  </a:lnTo>
                  <a:lnTo>
                    <a:pt x="3048" y="1044"/>
                  </a:lnTo>
                  <a:lnTo>
                    <a:pt x="2966" y="855"/>
                  </a:lnTo>
                  <a:lnTo>
                    <a:pt x="2862" y="679"/>
                  </a:lnTo>
                  <a:lnTo>
                    <a:pt x="2737" y="519"/>
                  </a:lnTo>
                  <a:lnTo>
                    <a:pt x="2592" y="377"/>
                  </a:lnTo>
                  <a:lnTo>
                    <a:pt x="2429" y="255"/>
                  </a:lnTo>
                  <a:lnTo>
                    <a:pt x="2341" y="20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9" name="Freeform: Shape 53">
              <a:extLst>
                <a:ext uri="{FF2B5EF4-FFF2-40B4-BE49-F238E27FC236}">
                  <a16:creationId xmlns:a16="http://schemas.microsoft.com/office/drawing/2014/main" xmlns="" id="{B7C6BDA1-2ABF-BF57-3DD9-3FF684557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910270"/>
              <a:ext cx="3032760" cy="202206"/>
            </a:xfrm>
            <a:custGeom>
              <a:avLst/>
              <a:gdLst>
                <a:gd name="connsiteX0" fmla="*/ 0 w 1369218"/>
                <a:gd name="connsiteY0" fmla="*/ 0 h 202206"/>
                <a:gd name="connsiteX1" fmla="*/ 837277 w 1369218"/>
                <a:gd name="connsiteY1" fmla="*/ 0 h 202206"/>
                <a:gd name="connsiteX2" fmla="*/ 1369218 w 1369218"/>
                <a:gd name="connsiteY2" fmla="*/ 0 h 202206"/>
                <a:gd name="connsiteX3" fmla="*/ 1369218 w 1369218"/>
                <a:gd name="connsiteY3" fmla="*/ 202206 h 202206"/>
                <a:gd name="connsiteX4" fmla="*/ 0 w 1369218"/>
                <a:gd name="connsiteY4" fmla="*/ 202206 h 202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9218" h="202206">
                  <a:moveTo>
                    <a:pt x="0" y="0"/>
                  </a:moveTo>
                  <a:lnTo>
                    <a:pt x="837277" y="0"/>
                  </a:lnTo>
                  <a:lnTo>
                    <a:pt x="1369218" y="0"/>
                  </a:lnTo>
                  <a:lnTo>
                    <a:pt x="1369218" y="202206"/>
                  </a:lnTo>
                  <a:lnTo>
                    <a:pt x="0" y="20220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en-US" sz="1900" kern="0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: Shape 56">
              <a:extLst>
                <a:ext uri="{FF2B5EF4-FFF2-40B4-BE49-F238E27FC236}">
                  <a16:creationId xmlns:a16="http://schemas.microsoft.com/office/drawing/2014/main" xmlns="" id="{B097DDB6-3FAA-9D05-2875-21BF420A4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760" y="2637366"/>
              <a:ext cx="3063240" cy="202671"/>
            </a:xfrm>
            <a:custGeom>
              <a:avLst/>
              <a:gdLst>
                <a:gd name="connsiteX0" fmla="*/ 0 w 1353502"/>
                <a:gd name="connsiteY0" fmla="*/ 0 h 202671"/>
                <a:gd name="connsiteX1" fmla="*/ 1353502 w 1353502"/>
                <a:gd name="connsiteY1" fmla="*/ 0 h 202671"/>
                <a:gd name="connsiteX2" fmla="*/ 1353502 w 1353502"/>
                <a:gd name="connsiteY2" fmla="*/ 202671 h 202671"/>
                <a:gd name="connsiteX3" fmla="*/ 0 w 1353502"/>
                <a:gd name="connsiteY3" fmla="*/ 202671 h 20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502" h="202671">
                  <a:moveTo>
                    <a:pt x="0" y="0"/>
                  </a:moveTo>
                  <a:lnTo>
                    <a:pt x="1353502" y="0"/>
                  </a:lnTo>
                  <a:lnTo>
                    <a:pt x="1353502" y="202671"/>
                  </a:lnTo>
                  <a:lnTo>
                    <a:pt x="0" y="20267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en-US" sz="1900" kern="0">
                <a:solidFill>
                  <a:prstClr val="black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68E09DD6-E648-7259-81A5-EBB8E7A1F3D6}"/>
                </a:ext>
              </a:extLst>
            </p:cNvPr>
            <p:cNvSpPr txBox="1"/>
            <p:nvPr/>
          </p:nvSpPr>
          <p:spPr>
            <a:xfrm>
              <a:off x="205690" y="3489790"/>
              <a:ext cx="4339323" cy="4801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ru-RU" sz="2800" b="1" kern="0" noProof="1" smtClean="0">
                  <a:solidFill>
                    <a:srgbClr val="373C59"/>
                  </a:solidFill>
                </a:rPr>
                <a:t>защита авторских прав</a:t>
              </a:r>
              <a:endParaRPr lang="ru-RU" sz="2800" kern="0" noProof="1">
                <a:solidFill>
                  <a:srgbClr val="373C59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C4A8E254-1A51-EFF1-99E2-D5ADE9AEBDBE}"/>
                </a:ext>
              </a:extLst>
            </p:cNvPr>
            <p:cNvSpPr txBox="1"/>
            <p:nvPr/>
          </p:nvSpPr>
          <p:spPr>
            <a:xfrm>
              <a:off x="6329147" y="5318917"/>
              <a:ext cx="5221059" cy="48013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defTabSz="914377">
                <a:lnSpc>
                  <a:spcPct val="90000"/>
                </a:lnSpc>
                <a:defRPr/>
              </a:pPr>
              <a:r>
                <a:rPr lang="ru-RU" sz="2800" b="1" kern="0" noProof="1" smtClean="0">
                  <a:solidFill>
                    <a:schemeClr val="tx2"/>
                  </a:solidFill>
                </a:rPr>
                <a:t>соблюдение авторских прав</a:t>
              </a:r>
              <a:endParaRPr lang="ru-RU" sz="2800" kern="0" noProof="1">
                <a:solidFill>
                  <a:schemeClr val="tx2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E4BFD00B-5C9E-EE5A-BAF5-B1E81CC8EA50}"/>
                </a:ext>
              </a:extLst>
            </p:cNvPr>
            <p:cNvSpPr txBox="1"/>
            <p:nvPr/>
          </p:nvSpPr>
          <p:spPr>
            <a:xfrm>
              <a:off x="7769063" y="3607525"/>
              <a:ext cx="4182769" cy="86793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ru-RU" sz="2800" b="1" kern="0" noProof="1" smtClean="0">
                  <a:solidFill>
                    <a:srgbClr val="002060"/>
                  </a:solidFill>
                </a:rPr>
                <a:t>верификация авторства</a:t>
              </a:r>
              <a:endParaRPr lang="ru-RU" sz="2800" b="1" kern="0" noProof="1">
                <a:solidFill>
                  <a:srgbClr val="00206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00D8FC56-6DC5-E9DF-C594-ECD9F8CC7C6C}"/>
                </a:ext>
              </a:extLst>
            </p:cNvPr>
            <p:cNvSpPr txBox="1"/>
            <p:nvPr/>
          </p:nvSpPr>
          <p:spPr>
            <a:xfrm>
              <a:off x="7899511" y="1555378"/>
              <a:ext cx="4052319" cy="92333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ru-RU" sz="2000" b="1" kern="0" noProof="1" smtClean="0">
                  <a:solidFill>
                    <a:srgbClr val="C00000"/>
                  </a:solidFill>
                </a:rPr>
                <a:t>Соблюдение норм права при осуществлении педагогической деятельности</a:t>
              </a:r>
              <a:endParaRPr lang="ru-RU" sz="2000" b="1" kern="0" noProof="1">
                <a:solidFill>
                  <a:srgbClr val="C00000"/>
                </a:solidFill>
              </a:endParaRPr>
            </a:p>
          </p:txBody>
        </p:sp>
        <p:sp>
          <p:nvSpPr>
            <p:cNvPr id="27" name="Oval 60">
              <a:extLst>
                <a:ext uri="{FF2B5EF4-FFF2-40B4-BE49-F238E27FC236}">
                  <a16:creationId xmlns:a16="http://schemas.microsoft.com/office/drawing/2014/main" xmlns="" id="{CECB8844-2C9C-1255-5D47-CC597A5108F3}"/>
                </a:ext>
              </a:extLst>
            </p:cNvPr>
            <p:cNvSpPr/>
            <p:nvPr/>
          </p:nvSpPr>
          <p:spPr>
            <a:xfrm>
              <a:off x="4887985" y="4792445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6" name="Oval 59">
              <a:extLst>
                <a:ext uri="{FF2B5EF4-FFF2-40B4-BE49-F238E27FC236}">
                  <a16:creationId xmlns:a16="http://schemas.microsoft.com/office/drawing/2014/main" xmlns="" id="{D89761C7-69FD-B76D-07F7-EDA5A025DA9E}"/>
                </a:ext>
              </a:extLst>
            </p:cNvPr>
            <p:cNvSpPr/>
            <p:nvPr/>
          </p:nvSpPr>
          <p:spPr>
            <a:xfrm>
              <a:off x="4851041" y="334311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5" name="Oval 58">
              <a:extLst>
                <a:ext uri="{FF2B5EF4-FFF2-40B4-BE49-F238E27FC236}">
                  <a16:creationId xmlns:a16="http://schemas.microsoft.com/office/drawing/2014/main" xmlns="" id="{21EDCC1D-8D1C-1578-B790-0264195C7311}"/>
                </a:ext>
              </a:extLst>
            </p:cNvPr>
            <p:cNvSpPr/>
            <p:nvPr/>
          </p:nvSpPr>
          <p:spPr>
            <a:xfrm>
              <a:off x="6292634" y="334311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xmlns="" id="{0D9D1ABB-1B85-B08E-040C-570629C0D252}"/>
                </a:ext>
              </a:extLst>
            </p:cNvPr>
            <p:cNvSpPr/>
            <p:nvPr/>
          </p:nvSpPr>
          <p:spPr>
            <a:xfrm>
              <a:off x="6329147" y="1906370"/>
              <a:ext cx="1052945" cy="1052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14377">
                <a:defRPr/>
              </a:pPr>
              <a:endParaRPr lang="en-US" sz="1900" kern="0">
                <a:solidFill>
                  <a:prstClr val="white"/>
                </a:solidFill>
              </a:endParaRPr>
            </a:p>
          </p:txBody>
        </p:sp>
      </p:grpSp>
      <p:sp>
        <p:nvSpPr>
          <p:cNvPr id="67" name="Равнобедренный треугольник 66">
            <a:extLst>
              <a:ext uri="{FF2B5EF4-FFF2-40B4-BE49-F238E27FC236}">
                <a16:creationId xmlns:a16="http://schemas.microsoft.com/office/drawing/2014/main" xmlns="" id="{36E080EB-BCD9-9602-3935-81B50F8441FB}"/>
              </a:ext>
            </a:extLst>
          </p:cNvPr>
          <p:cNvSpPr/>
          <p:nvPr/>
        </p:nvSpPr>
        <p:spPr>
          <a:xfrm rot="16200000">
            <a:off x="5173687" y="4707952"/>
            <a:ext cx="360000" cy="180000"/>
          </a:xfrm>
          <a:prstGeom prst="triangle">
            <a:avLst/>
          </a:prstGeom>
          <a:solidFill>
            <a:srgbClr val="E9CB8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68" name="Равнобедренный треугольник 67">
            <a:extLst>
              <a:ext uri="{FF2B5EF4-FFF2-40B4-BE49-F238E27FC236}">
                <a16:creationId xmlns:a16="http://schemas.microsoft.com/office/drawing/2014/main" xmlns="" id="{56E1BB43-9AB6-54B4-2B94-C9BA35D92662}"/>
              </a:ext>
            </a:extLst>
          </p:cNvPr>
          <p:cNvSpPr/>
          <p:nvPr/>
        </p:nvSpPr>
        <p:spPr>
          <a:xfrm rot="10547762">
            <a:off x="5925077" y="4091543"/>
            <a:ext cx="360000" cy="180000"/>
          </a:xfrm>
          <a:prstGeom prst="triangle">
            <a:avLst/>
          </a:prstGeom>
          <a:solidFill>
            <a:srgbClr val="AA98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69" name="Равнобедренный треугольник 68">
            <a:extLst>
              <a:ext uri="{FF2B5EF4-FFF2-40B4-BE49-F238E27FC236}">
                <a16:creationId xmlns:a16="http://schemas.microsoft.com/office/drawing/2014/main" xmlns="" id="{12D5517A-8580-9F88-EEAD-6C058817E696}"/>
              </a:ext>
            </a:extLst>
          </p:cNvPr>
          <p:cNvSpPr/>
          <p:nvPr/>
        </p:nvSpPr>
        <p:spPr>
          <a:xfrm rot="16500886">
            <a:off x="6597319" y="3276189"/>
            <a:ext cx="360000" cy="180000"/>
          </a:xfrm>
          <a:prstGeom prst="triangle">
            <a:avLst/>
          </a:prstGeom>
          <a:solidFill>
            <a:srgbClr val="AA984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70" name="Равнобедренный треугольник 69">
            <a:extLst>
              <a:ext uri="{FF2B5EF4-FFF2-40B4-BE49-F238E27FC236}">
                <a16:creationId xmlns:a16="http://schemas.microsoft.com/office/drawing/2014/main" xmlns="" id="{1655BB36-5670-62EA-17AD-46816F9661E7}"/>
              </a:ext>
            </a:extLst>
          </p:cNvPr>
          <p:cNvSpPr/>
          <p:nvPr/>
        </p:nvSpPr>
        <p:spPr>
          <a:xfrm rot="5400000">
            <a:off x="3892575" y="5130380"/>
            <a:ext cx="360000" cy="180000"/>
          </a:xfrm>
          <a:prstGeom prst="triangle">
            <a:avLst/>
          </a:prstGeom>
          <a:solidFill>
            <a:srgbClr val="DEB24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33" y="330023"/>
            <a:ext cx="2389701" cy="63482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73" y="5220380"/>
            <a:ext cx="735357" cy="69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93" y="3709161"/>
            <a:ext cx="5492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75706" flipH="1" flipV="1">
            <a:off x="6541416" y="3705075"/>
            <a:ext cx="669463" cy="66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929" y="2399913"/>
            <a:ext cx="628985" cy="5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99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3"/>
          <p:cNvSpPr txBox="1">
            <a:spLocks/>
          </p:cNvSpPr>
          <p:nvPr/>
        </p:nvSpPr>
        <p:spPr>
          <a:xfrm>
            <a:off x="2525486" y="277281"/>
            <a:ext cx="6966857" cy="203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Законы, устанавливающие правовые </a:t>
            </a:r>
            <a:r>
              <a:rPr lang="ru-RU" sz="3200" b="1" dirty="0">
                <a:solidFill>
                  <a:srgbClr val="C00000"/>
                </a:solidFill>
              </a:rPr>
              <a:t>нормы 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в области </a:t>
            </a:r>
            <a:r>
              <a:rPr lang="ru-RU" sz="3200" b="1" dirty="0" smtClean="0">
                <a:solidFill>
                  <a:srgbClr val="C00000"/>
                </a:solidFill>
              </a:rPr>
              <a:t>авторского права интеллектуальной собственности в  РФ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14"/>
          <p:cNvCxnSpPr/>
          <p:nvPr/>
        </p:nvCxnSpPr>
        <p:spPr>
          <a:xfrm flipH="1">
            <a:off x="3612381" y="1221828"/>
            <a:ext cx="4936704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7F7F7F">
                    <a:lumMod val="5000"/>
                    <a:lumOff val="95000"/>
                    <a:alpha val="0"/>
                  </a:srgbClr>
                </a:gs>
                <a:gs pos="74000">
                  <a:srgbClr val="7F7F7F">
                    <a:lumMod val="45000"/>
                    <a:lumOff val="55000"/>
                  </a:srgbClr>
                </a:gs>
                <a:gs pos="83000">
                  <a:srgbClr val="7F7F7F">
                    <a:lumMod val="45000"/>
                    <a:lumOff val="55000"/>
                  </a:srgbClr>
                </a:gs>
                <a:gs pos="100000">
                  <a:srgbClr val="7F7F7F">
                    <a:lumMod val="30000"/>
                    <a:lumOff val="70000"/>
                  </a:srgbClr>
                </a:gs>
              </a:gsLst>
              <a:lin ang="0" scaled="1"/>
              <a:tileRect/>
            </a:gradFill>
            <a:prstDash val="solid"/>
            <a:miter lim="800000"/>
          </a:ln>
          <a:effectLst/>
        </p:spPr>
      </p:cxnSp>
      <p:sp>
        <p:nvSpPr>
          <p:cNvPr id="135" name="Rectangle 13"/>
          <p:cNvSpPr/>
          <p:nvPr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9"/>
          <p:cNvSpPr/>
          <p:nvPr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: Shape 11"/>
          <p:cNvSpPr/>
          <p:nvPr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120"/>
          <p:cNvSpPr/>
          <p:nvPr/>
        </p:nvSpPr>
        <p:spPr>
          <a:xfrm>
            <a:off x="503826" y="2867410"/>
            <a:ext cx="2557162" cy="1647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69" name="Rectangle 76"/>
          <p:cNvSpPr/>
          <p:nvPr/>
        </p:nvSpPr>
        <p:spPr>
          <a:xfrm>
            <a:off x="503826" y="2875749"/>
            <a:ext cx="2557162" cy="33462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grpSp>
        <p:nvGrpSpPr>
          <p:cNvPr id="70" name="Group 78"/>
          <p:cNvGrpSpPr/>
          <p:nvPr/>
        </p:nvGrpSpPr>
        <p:grpSpPr>
          <a:xfrm>
            <a:off x="1337594" y="2439280"/>
            <a:ext cx="889628" cy="889628"/>
            <a:chOff x="1357879" y="2378975"/>
            <a:chExt cx="1298246" cy="1298246"/>
          </a:xfrm>
        </p:grpSpPr>
        <p:sp>
          <p:nvSpPr>
            <p:cNvPr id="71" name="Oval 97"/>
            <p:cNvSpPr/>
            <p:nvPr/>
          </p:nvSpPr>
          <p:spPr>
            <a:xfrm>
              <a:off x="1357879" y="2378975"/>
              <a:ext cx="1298246" cy="129824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17" name="Group 98"/>
            <p:cNvGrpSpPr/>
            <p:nvPr/>
          </p:nvGrpSpPr>
          <p:grpSpPr>
            <a:xfrm>
              <a:off x="1629488" y="2693026"/>
              <a:ext cx="755028" cy="527176"/>
              <a:chOff x="5703888" y="4146550"/>
              <a:chExt cx="2230437" cy="1557337"/>
            </a:xfrm>
            <a:solidFill>
              <a:schemeClr val="bg1"/>
            </a:solidFill>
          </p:grpSpPr>
          <p:sp>
            <p:nvSpPr>
              <p:cNvPr id="133" name="Freeform 5"/>
              <p:cNvSpPr>
                <a:spLocks noEditPoints="1"/>
              </p:cNvSpPr>
              <p:nvPr/>
            </p:nvSpPr>
            <p:spPr bwMode="auto">
              <a:xfrm>
                <a:off x="5781675" y="5616575"/>
                <a:ext cx="85725" cy="87312"/>
              </a:xfrm>
              <a:custGeom>
                <a:avLst/>
                <a:gdLst>
                  <a:gd name="T0" fmla="*/ 32 w 63"/>
                  <a:gd name="T1" fmla="*/ 0 h 64"/>
                  <a:gd name="T2" fmla="*/ 9 w 63"/>
                  <a:gd name="T3" fmla="*/ 10 h 64"/>
                  <a:gd name="T4" fmla="*/ 0 w 63"/>
                  <a:gd name="T5" fmla="*/ 32 h 64"/>
                  <a:gd name="T6" fmla="*/ 9 w 63"/>
                  <a:gd name="T7" fmla="*/ 55 h 64"/>
                  <a:gd name="T8" fmla="*/ 32 w 63"/>
                  <a:gd name="T9" fmla="*/ 64 h 64"/>
                  <a:gd name="T10" fmla="*/ 54 w 63"/>
                  <a:gd name="T11" fmla="*/ 55 h 64"/>
                  <a:gd name="T12" fmla="*/ 63 w 63"/>
                  <a:gd name="T13" fmla="*/ 32 h 64"/>
                  <a:gd name="T14" fmla="*/ 54 w 63"/>
                  <a:gd name="T15" fmla="*/ 10 h 64"/>
                  <a:gd name="T16" fmla="*/ 32 w 63"/>
                  <a:gd name="T17" fmla="*/ 0 h 64"/>
                  <a:gd name="T18" fmla="*/ 32 w 63"/>
                  <a:gd name="T19" fmla="*/ 0 h 64"/>
                  <a:gd name="T20" fmla="*/ 32 w 63"/>
                  <a:gd name="T2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64">
                    <a:moveTo>
                      <a:pt x="32" y="0"/>
                    </a:moveTo>
                    <a:cubicBezTo>
                      <a:pt x="23" y="0"/>
                      <a:pt x="15" y="4"/>
                      <a:pt x="9" y="10"/>
                    </a:cubicBezTo>
                    <a:cubicBezTo>
                      <a:pt x="3" y="16"/>
                      <a:pt x="0" y="24"/>
                      <a:pt x="0" y="32"/>
                    </a:cubicBezTo>
                    <a:cubicBezTo>
                      <a:pt x="0" y="41"/>
                      <a:pt x="3" y="49"/>
                      <a:pt x="9" y="55"/>
                    </a:cubicBezTo>
                    <a:cubicBezTo>
                      <a:pt x="15" y="61"/>
                      <a:pt x="23" y="64"/>
                      <a:pt x="32" y="64"/>
                    </a:cubicBezTo>
                    <a:cubicBezTo>
                      <a:pt x="40" y="64"/>
                      <a:pt x="48" y="61"/>
                      <a:pt x="54" y="55"/>
                    </a:cubicBezTo>
                    <a:cubicBezTo>
                      <a:pt x="60" y="49"/>
                      <a:pt x="63" y="41"/>
                      <a:pt x="63" y="32"/>
                    </a:cubicBezTo>
                    <a:cubicBezTo>
                      <a:pt x="63" y="24"/>
                      <a:pt x="60" y="16"/>
                      <a:pt x="54" y="10"/>
                    </a:cubicBezTo>
                    <a:cubicBezTo>
                      <a:pt x="48" y="4"/>
                      <a:pt x="40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4" name="Freeform 6"/>
              <p:cNvSpPr>
                <a:spLocks noEditPoints="1"/>
              </p:cNvSpPr>
              <p:nvPr/>
            </p:nvSpPr>
            <p:spPr bwMode="auto">
              <a:xfrm>
                <a:off x="6775450" y="4146550"/>
                <a:ext cx="87312" cy="87312"/>
              </a:xfrm>
              <a:custGeom>
                <a:avLst/>
                <a:gdLst>
                  <a:gd name="T0" fmla="*/ 32 w 64"/>
                  <a:gd name="T1" fmla="*/ 64 h 64"/>
                  <a:gd name="T2" fmla="*/ 64 w 64"/>
                  <a:gd name="T3" fmla="*/ 32 h 64"/>
                  <a:gd name="T4" fmla="*/ 32 w 64"/>
                  <a:gd name="T5" fmla="*/ 0 h 64"/>
                  <a:gd name="T6" fmla="*/ 0 w 64"/>
                  <a:gd name="T7" fmla="*/ 32 h 64"/>
                  <a:gd name="T8" fmla="*/ 32 w 64"/>
                  <a:gd name="T9" fmla="*/ 64 h 64"/>
                  <a:gd name="T10" fmla="*/ 32 w 64"/>
                  <a:gd name="T11" fmla="*/ 64 h 64"/>
                  <a:gd name="T12" fmla="*/ 32 w 64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4">
                    <a:moveTo>
                      <a:pt x="32" y="64"/>
                    </a:moveTo>
                    <a:cubicBezTo>
                      <a:pt x="49" y="64"/>
                      <a:pt x="64" y="50"/>
                      <a:pt x="64" y="32"/>
                    </a:cubicBezTo>
                    <a:cubicBezTo>
                      <a:pt x="64" y="15"/>
                      <a:pt x="49" y="0"/>
                      <a:pt x="32" y="0"/>
                    </a:cubicBezTo>
                    <a:cubicBezTo>
                      <a:pt x="14" y="0"/>
                      <a:pt x="0" y="15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lose/>
                    <a:moveTo>
                      <a:pt x="32" y="64"/>
                    </a:moveTo>
                    <a:cubicBezTo>
                      <a:pt x="32" y="64"/>
                      <a:pt x="32" y="64"/>
                      <a:pt x="32" y="6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8" name="Freeform 7"/>
              <p:cNvSpPr>
                <a:spLocks noEditPoints="1"/>
              </p:cNvSpPr>
              <p:nvPr/>
            </p:nvSpPr>
            <p:spPr bwMode="auto">
              <a:xfrm>
                <a:off x="6119813" y="4360863"/>
                <a:ext cx="98425" cy="92075"/>
              </a:xfrm>
              <a:custGeom>
                <a:avLst/>
                <a:gdLst>
                  <a:gd name="T0" fmla="*/ 36 w 72"/>
                  <a:gd name="T1" fmla="*/ 68 h 68"/>
                  <a:gd name="T2" fmla="*/ 56 w 72"/>
                  <a:gd name="T3" fmla="*/ 61 h 68"/>
                  <a:gd name="T4" fmla="*/ 62 w 72"/>
                  <a:gd name="T5" fmla="*/ 17 h 68"/>
                  <a:gd name="T6" fmla="*/ 17 w 72"/>
                  <a:gd name="T7" fmla="*/ 11 h 68"/>
                  <a:gd name="T8" fmla="*/ 11 w 72"/>
                  <a:gd name="T9" fmla="*/ 55 h 68"/>
                  <a:gd name="T10" fmla="*/ 36 w 72"/>
                  <a:gd name="T11" fmla="*/ 68 h 68"/>
                  <a:gd name="T12" fmla="*/ 36 w 72"/>
                  <a:gd name="T13" fmla="*/ 68 h 68"/>
                  <a:gd name="T14" fmla="*/ 36 w 72"/>
                  <a:gd name="T1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68">
                    <a:moveTo>
                      <a:pt x="36" y="68"/>
                    </a:moveTo>
                    <a:cubicBezTo>
                      <a:pt x="43" y="68"/>
                      <a:pt x="50" y="66"/>
                      <a:pt x="56" y="61"/>
                    </a:cubicBezTo>
                    <a:cubicBezTo>
                      <a:pt x="70" y="51"/>
                      <a:pt x="72" y="31"/>
                      <a:pt x="62" y="17"/>
                    </a:cubicBezTo>
                    <a:cubicBezTo>
                      <a:pt x="51" y="3"/>
                      <a:pt x="31" y="0"/>
                      <a:pt x="17" y="11"/>
                    </a:cubicBezTo>
                    <a:cubicBezTo>
                      <a:pt x="3" y="21"/>
                      <a:pt x="0" y="41"/>
                      <a:pt x="11" y="55"/>
                    </a:cubicBezTo>
                    <a:cubicBezTo>
                      <a:pt x="17" y="63"/>
                      <a:pt x="27" y="68"/>
                      <a:pt x="36" y="68"/>
                    </a:cubicBezTo>
                    <a:close/>
                    <a:moveTo>
                      <a:pt x="36" y="68"/>
                    </a:moveTo>
                    <a:cubicBezTo>
                      <a:pt x="36" y="68"/>
                      <a:pt x="36" y="68"/>
                      <a:pt x="36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9" name="Freeform 8"/>
              <p:cNvSpPr>
                <a:spLocks noEditPoints="1"/>
              </p:cNvSpPr>
              <p:nvPr/>
            </p:nvSpPr>
            <p:spPr bwMode="auto">
              <a:xfrm>
                <a:off x="7658100" y="4611688"/>
                <a:ext cx="98425" cy="93662"/>
              </a:xfrm>
              <a:custGeom>
                <a:avLst/>
                <a:gdLst>
                  <a:gd name="T0" fmla="*/ 36 w 72"/>
                  <a:gd name="T1" fmla="*/ 68 h 68"/>
                  <a:gd name="T2" fmla="*/ 54 w 72"/>
                  <a:gd name="T3" fmla="*/ 62 h 68"/>
                  <a:gd name="T4" fmla="*/ 63 w 72"/>
                  <a:gd name="T5" fmla="*/ 18 h 68"/>
                  <a:gd name="T6" fmla="*/ 18 w 72"/>
                  <a:gd name="T7" fmla="*/ 10 h 68"/>
                  <a:gd name="T8" fmla="*/ 10 w 72"/>
                  <a:gd name="T9" fmla="*/ 54 h 68"/>
                  <a:gd name="T10" fmla="*/ 36 w 72"/>
                  <a:gd name="T11" fmla="*/ 68 h 68"/>
                  <a:gd name="T12" fmla="*/ 36 w 72"/>
                  <a:gd name="T13" fmla="*/ 68 h 68"/>
                  <a:gd name="T14" fmla="*/ 36 w 72"/>
                  <a:gd name="T1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68">
                    <a:moveTo>
                      <a:pt x="36" y="68"/>
                    </a:moveTo>
                    <a:cubicBezTo>
                      <a:pt x="42" y="68"/>
                      <a:pt x="49" y="66"/>
                      <a:pt x="54" y="62"/>
                    </a:cubicBezTo>
                    <a:cubicBezTo>
                      <a:pt x="69" y="53"/>
                      <a:pt x="72" y="33"/>
                      <a:pt x="63" y="18"/>
                    </a:cubicBezTo>
                    <a:cubicBezTo>
                      <a:pt x="53" y="4"/>
                      <a:pt x="33" y="0"/>
                      <a:pt x="18" y="10"/>
                    </a:cubicBezTo>
                    <a:cubicBezTo>
                      <a:pt x="4" y="20"/>
                      <a:pt x="0" y="39"/>
                      <a:pt x="10" y="54"/>
                    </a:cubicBezTo>
                    <a:cubicBezTo>
                      <a:pt x="16" y="63"/>
                      <a:pt x="26" y="68"/>
                      <a:pt x="36" y="68"/>
                    </a:cubicBezTo>
                    <a:close/>
                    <a:moveTo>
                      <a:pt x="36" y="68"/>
                    </a:moveTo>
                    <a:cubicBezTo>
                      <a:pt x="36" y="68"/>
                      <a:pt x="36" y="68"/>
                      <a:pt x="36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 9"/>
              <p:cNvSpPr>
                <a:spLocks noEditPoints="1"/>
              </p:cNvSpPr>
              <p:nvPr/>
            </p:nvSpPr>
            <p:spPr bwMode="auto">
              <a:xfrm>
                <a:off x="7419975" y="4359275"/>
                <a:ext cx="98425" cy="92075"/>
              </a:xfrm>
              <a:custGeom>
                <a:avLst/>
                <a:gdLst>
                  <a:gd name="T0" fmla="*/ 16 w 72"/>
                  <a:gd name="T1" fmla="*/ 62 h 68"/>
                  <a:gd name="T2" fmla="*/ 36 w 72"/>
                  <a:gd name="T3" fmla="*/ 68 h 68"/>
                  <a:gd name="T4" fmla="*/ 61 w 72"/>
                  <a:gd name="T5" fmla="*/ 56 h 68"/>
                  <a:gd name="T6" fmla="*/ 55 w 72"/>
                  <a:gd name="T7" fmla="*/ 11 h 68"/>
                  <a:gd name="T8" fmla="*/ 10 w 72"/>
                  <a:gd name="T9" fmla="*/ 17 h 68"/>
                  <a:gd name="T10" fmla="*/ 16 w 72"/>
                  <a:gd name="T11" fmla="*/ 62 h 68"/>
                  <a:gd name="T12" fmla="*/ 16 w 72"/>
                  <a:gd name="T13" fmla="*/ 62 h 68"/>
                  <a:gd name="T14" fmla="*/ 16 w 72"/>
                  <a:gd name="T15" fmla="*/ 6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68">
                    <a:moveTo>
                      <a:pt x="16" y="62"/>
                    </a:moveTo>
                    <a:cubicBezTo>
                      <a:pt x="22" y="66"/>
                      <a:pt x="29" y="68"/>
                      <a:pt x="36" y="68"/>
                    </a:cubicBezTo>
                    <a:cubicBezTo>
                      <a:pt x="45" y="68"/>
                      <a:pt x="55" y="64"/>
                      <a:pt x="61" y="56"/>
                    </a:cubicBezTo>
                    <a:cubicBezTo>
                      <a:pt x="72" y="42"/>
                      <a:pt x="69" y="22"/>
                      <a:pt x="55" y="11"/>
                    </a:cubicBezTo>
                    <a:cubicBezTo>
                      <a:pt x="41" y="0"/>
                      <a:pt x="21" y="3"/>
                      <a:pt x="10" y="17"/>
                    </a:cubicBezTo>
                    <a:cubicBezTo>
                      <a:pt x="0" y="31"/>
                      <a:pt x="2" y="51"/>
                      <a:pt x="16" y="62"/>
                    </a:cubicBezTo>
                    <a:close/>
                    <a:moveTo>
                      <a:pt x="16" y="62"/>
                    </a:moveTo>
                    <a:cubicBezTo>
                      <a:pt x="16" y="62"/>
                      <a:pt x="16" y="62"/>
                      <a:pt x="16" y="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 10"/>
              <p:cNvSpPr>
                <a:spLocks noEditPoints="1"/>
              </p:cNvSpPr>
              <p:nvPr/>
            </p:nvSpPr>
            <p:spPr bwMode="auto">
              <a:xfrm>
                <a:off x="7805738" y="4929188"/>
                <a:ext cx="95250" cy="90487"/>
              </a:xfrm>
              <a:custGeom>
                <a:avLst/>
                <a:gdLst>
                  <a:gd name="T0" fmla="*/ 5 w 71"/>
                  <a:gd name="T1" fmla="*/ 43 h 67"/>
                  <a:gd name="T2" fmla="*/ 35 w 71"/>
                  <a:gd name="T3" fmla="*/ 67 h 67"/>
                  <a:gd name="T4" fmla="*/ 44 w 71"/>
                  <a:gd name="T5" fmla="*/ 66 h 67"/>
                  <a:gd name="T6" fmla="*/ 66 w 71"/>
                  <a:gd name="T7" fmla="*/ 26 h 67"/>
                  <a:gd name="T8" fmla="*/ 27 w 71"/>
                  <a:gd name="T9" fmla="*/ 4 h 67"/>
                  <a:gd name="T10" fmla="*/ 5 w 71"/>
                  <a:gd name="T11" fmla="*/ 43 h 67"/>
                  <a:gd name="T12" fmla="*/ 5 w 71"/>
                  <a:gd name="T13" fmla="*/ 43 h 67"/>
                  <a:gd name="T14" fmla="*/ 5 w 71"/>
                  <a:gd name="T15" fmla="*/ 4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7">
                    <a:moveTo>
                      <a:pt x="5" y="43"/>
                    </a:moveTo>
                    <a:cubicBezTo>
                      <a:pt x="9" y="58"/>
                      <a:pt x="21" y="67"/>
                      <a:pt x="35" y="67"/>
                    </a:cubicBezTo>
                    <a:cubicBezTo>
                      <a:pt x="38" y="67"/>
                      <a:pt x="41" y="66"/>
                      <a:pt x="44" y="66"/>
                    </a:cubicBezTo>
                    <a:cubicBezTo>
                      <a:pt x="61" y="61"/>
                      <a:pt x="71" y="43"/>
                      <a:pt x="66" y="26"/>
                    </a:cubicBezTo>
                    <a:cubicBezTo>
                      <a:pt x="61" y="10"/>
                      <a:pt x="44" y="0"/>
                      <a:pt x="27" y="4"/>
                    </a:cubicBezTo>
                    <a:cubicBezTo>
                      <a:pt x="10" y="9"/>
                      <a:pt x="0" y="27"/>
                      <a:pt x="5" y="43"/>
                    </a:cubicBezTo>
                    <a:close/>
                    <a:moveTo>
                      <a:pt x="5" y="43"/>
                    </a:moveTo>
                    <a:cubicBezTo>
                      <a:pt x="5" y="43"/>
                      <a:pt x="5" y="43"/>
                      <a:pt x="5" y="4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1"/>
              <p:cNvSpPr>
                <a:spLocks noEditPoints="1"/>
              </p:cNvSpPr>
              <p:nvPr/>
            </p:nvSpPr>
            <p:spPr bwMode="auto">
              <a:xfrm>
                <a:off x="7113588" y="4197350"/>
                <a:ext cx="96837" cy="92075"/>
              </a:xfrm>
              <a:custGeom>
                <a:avLst/>
                <a:gdLst>
                  <a:gd name="T0" fmla="*/ 26 w 72"/>
                  <a:gd name="T1" fmla="*/ 66 h 67"/>
                  <a:gd name="T2" fmla="*/ 26 w 72"/>
                  <a:gd name="T3" fmla="*/ 66 h 67"/>
                  <a:gd name="T4" fmla="*/ 36 w 72"/>
                  <a:gd name="T5" fmla="*/ 67 h 67"/>
                  <a:gd name="T6" fmla="*/ 66 w 72"/>
                  <a:gd name="T7" fmla="*/ 46 h 67"/>
                  <a:gd name="T8" fmla="*/ 46 w 72"/>
                  <a:gd name="T9" fmla="*/ 5 h 67"/>
                  <a:gd name="T10" fmla="*/ 6 w 72"/>
                  <a:gd name="T11" fmla="*/ 25 h 67"/>
                  <a:gd name="T12" fmla="*/ 26 w 72"/>
                  <a:gd name="T13" fmla="*/ 66 h 67"/>
                  <a:gd name="T14" fmla="*/ 26 w 72"/>
                  <a:gd name="T15" fmla="*/ 66 h 67"/>
                  <a:gd name="T16" fmla="*/ 26 w 72"/>
                  <a:gd name="T17" fmla="*/ 6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67">
                    <a:moveTo>
                      <a:pt x="26" y="66"/>
                    </a:moveTo>
                    <a:cubicBezTo>
                      <a:pt x="26" y="66"/>
                      <a:pt x="26" y="66"/>
                      <a:pt x="26" y="66"/>
                    </a:cubicBezTo>
                    <a:cubicBezTo>
                      <a:pt x="29" y="67"/>
                      <a:pt x="33" y="67"/>
                      <a:pt x="36" y="67"/>
                    </a:cubicBezTo>
                    <a:cubicBezTo>
                      <a:pt x="49" y="67"/>
                      <a:pt x="62" y="59"/>
                      <a:pt x="66" y="46"/>
                    </a:cubicBezTo>
                    <a:cubicBezTo>
                      <a:pt x="72" y="29"/>
                      <a:pt x="63" y="11"/>
                      <a:pt x="46" y="5"/>
                    </a:cubicBezTo>
                    <a:cubicBezTo>
                      <a:pt x="29" y="0"/>
                      <a:pt x="11" y="9"/>
                      <a:pt x="6" y="25"/>
                    </a:cubicBezTo>
                    <a:cubicBezTo>
                      <a:pt x="0" y="42"/>
                      <a:pt x="9" y="60"/>
                      <a:pt x="26" y="66"/>
                    </a:cubicBezTo>
                    <a:close/>
                    <a:moveTo>
                      <a:pt x="26" y="66"/>
                    </a:moveTo>
                    <a:cubicBezTo>
                      <a:pt x="26" y="66"/>
                      <a:pt x="26" y="66"/>
                      <a:pt x="26" y="6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3" name="Freeform 12"/>
              <p:cNvSpPr>
                <a:spLocks noEditPoints="1"/>
              </p:cNvSpPr>
              <p:nvPr/>
            </p:nvSpPr>
            <p:spPr bwMode="auto">
              <a:xfrm>
                <a:off x="6427788" y="4197350"/>
                <a:ext cx="96837" cy="93662"/>
              </a:xfrm>
              <a:custGeom>
                <a:avLst/>
                <a:gdLst>
                  <a:gd name="T0" fmla="*/ 36 w 71"/>
                  <a:gd name="T1" fmla="*/ 68 h 68"/>
                  <a:gd name="T2" fmla="*/ 46 w 71"/>
                  <a:gd name="T3" fmla="*/ 66 h 68"/>
                  <a:gd name="T4" fmla="*/ 66 w 71"/>
                  <a:gd name="T5" fmla="*/ 25 h 68"/>
                  <a:gd name="T6" fmla="*/ 25 w 71"/>
                  <a:gd name="T7" fmla="*/ 5 h 68"/>
                  <a:gd name="T8" fmla="*/ 5 w 71"/>
                  <a:gd name="T9" fmla="*/ 46 h 68"/>
                  <a:gd name="T10" fmla="*/ 36 w 71"/>
                  <a:gd name="T11" fmla="*/ 68 h 68"/>
                  <a:gd name="T12" fmla="*/ 36 w 71"/>
                  <a:gd name="T13" fmla="*/ 68 h 68"/>
                  <a:gd name="T14" fmla="*/ 36 w 71"/>
                  <a:gd name="T1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8">
                    <a:moveTo>
                      <a:pt x="36" y="68"/>
                    </a:moveTo>
                    <a:cubicBezTo>
                      <a:pt x="39" y="68"/>
                      <a:pt x="42" y="67"/>
                      <a:pt x="46" y="66"/>
                    </a:cubicBezTo>
                    <a:cubicBezTo>
                      <a:pt x="63" y="60"/>
                      <a:pt x="71" y="42"/>
                      <a:pt x="66" y="25"/>
                    </a:cubicBezTo>
                    <a:cubicBezTo>
                      <a:pt x="60" y="9"/>
                      <a:pt x="42" y="0"/>
                      <a:pt x="25" y="5"/>
                    </a:cubicBezTo>
                    <a:cubicBezTo>
                      <a:pt x="9" y="11"/>
                      <a:pt x="0" y="29"/>
                      <a:pt x="5" y="46"/>
                    </a:cubicBezTo>
                    <a:cubicBezTo>
                      <a:pt x="10" y="59"/>
                      <a:pt x="22" y="68"/>
                      <a:pt x="36" y="68"/>
                    </a:cubicBezTo>
                    <a:close/>
                    <a:moveTo>
                      <a:pt x="36" y="68"/>
                    </a:moveTo>
                    <a:cubicBezTo>
                      <a:pt x="36" y="68"/>
                      <a:pt x="36" y="68"/>
                      <a:pt x="36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3"/>
              <p:cNvSpPr>
                <a:spLocks noEditPoints="1"/>
              </p:cNvSpPr>
              <p:nvPr/>
            </p:nvSpPr>
            <p:spPr bwMode="auto">
              <a:xfrm>
                <a:off x="7845425" y="5276850"/>
                <a:ext cx="88900" cy="87312"/>
              </a:xfrm>
              <a:custGeom>
                <a:avLst/>
                <a:gdLst>
                  <a:gd name="T0" fmla="*/ 34 w 65"/>
                  <a:gd name="T1" fmla="*/ 1 h 65"/>
                  <a:gd name="T2" fmla="*/ 1 w 65"/>
                  <a:gd name="T3" fmla="*/ 31 h 65"/>
                  <a:gd name="T4" fmla="*/ 31 w 65"/>
                  <a:gd name="T5" fmla="*/ 65 h 65"/>
                  <a:gd name="T6" fmla="*/ 33 w 65"/>
                  <a:gd name="T7" fmla="*/ 65 h 65"/>
                  <a:gd name="T8" fmla="*/ 64 w 65"/>
                  <a:gd name="T9" fmla="*/ 35 h 65"/>
                  <a:gd name="T10" fmla="*/ 34 w 65"/>
                  <a:gd name="T11" fmla="*/ 1 h 65"/>
                  <a:gd name="T12" fmla="*/ 34 w 65"/>
                  <a:gd name="T13" fmla="*/ 1 h 65"/>
                  <a:gd name="T14" fmla="*/ 34 w 65"/>
                  <a:gd name="T15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5">
                    <a:moveTo>
                      <a:pt x="34" y="1"/>
                    </a:moveTo>
                    <a:cubicBezTo>
                      <a:pt x="17" y="0"/>
                      <a:pt x="2" y="14"/>
                      <a:pt x="1" y="31"/>
                    </a:cubicBezTo>
                    <a:cubicBezTo>
                      <a:pt x="0" y="49"/>
                      <a:pt x="13" y="64"/>
                      <a:pt x="31" y="65"/>
                    </a:cubicBezTo>
                    <a:cubicBezTo>
                      <a:pt x="31" y="65"/>
                      <a:pt x="32" y="65"/>
                      <a:pt x="33" y="65"/>
                    </a:cubicBezTo>
                    <a:cubicBezTo>
                      <a:pt x="49" y="65"/>
                      <a:pt x="63" y="52"/>
                      <a:pt x="64" y="35"/>
                    </a:cubicBezTo>
                    <a:cubicBezTo>
                      <a:pt x="65" y="17"/>
                      <a:pt x="52" y="2"/>
                      <a:pt x="34" y="1"/>
                    </a:cubicBezTo>
                    <a:close/>
                    <a:moveTo>
                      <a:pt x="34" y="1"/>
                    </a:moveTo>
                    <a:cubicBezTo>
                      <a:pt x="34" y="1"/>
                      <a:pt x="34" y="1"/>
                      <a:pt x="34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 14"/>
              <p:cNvSpPr>
                <a:spLocks noEditPoints="1"/>
              </p:cNvSpPr>
              <p:nvPr/>
            </p:nvSpPr>
            <p:spPr bwMode="auto">
              <a:xfrm>
                <a:off x="5703888" y="5278438"/>
                <a:ext cx="90487" cy="87312"/>
              </a:xfrm>
              <a:custGeom>
                <a:avLst/>
                <a:gdLst>
                  <a:gd name="T0" fmla="*/ 65 w 66"/>
                  <a:gd name="T1" fmla="*/ 31 h 65"/>
                  <a:gd name="T2" fmla="*/ 31 w 66"/>
                  <a:gd name="T3" fmla="*/ 1 h 65"/>
                  <a:gd name="T4" fmla="*/ 1 w 66"/>
                  <a:gd name="T5" fmla="*/ 35 h 65"/>
                  <a:gd name="T6" fmla="*/ 33 w 66"/>
                  <a:gd name="T7" fmla="*/ 65 h 65"/>
                  <a:gd name="T8" fmla="*/ 35 w 66"/>
                  <a:gd name="T9" fmla="*/ 65 h 65"/>
                  <a:gd name="T10" fmla="*/ 65 w 66"/>
                  <a:gd name="T11" fmla="*/ 31 h 65"/>
                  <a:gd name="T12" fmla="*/ 65 w 66"/>
                  <a:gd name="T13" fmla="*/ 31 h 65"/>
                  <a:gd name="T14" fmla="*/ 65 w 66"/>
                  <a:gd name="T15" fmla="*/ 3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5">
                    <a:moveTo>
                      <a:pt x="65" y="31"/>
                    </a:moveTo>
                    <a:cubicBezTo>
                      <a:pt x="64" y="14"/>
                      <a:pt x="49" y="0"/>
                      <a:pt x="31" y="1"/>
                    </a:cubicBezTo>
                    <a:cubicBezTo>
                      <a:pt x="14" y="2"/>
                      <a:pt x="0" y="17"/>
                      <a:pt x="1" y="35"/>
                    </a:cubicBezTo>
                    <a:cubicBezTo>
                      <a:pt x="2" y="52"/>
                      <a:pt x="16" y="65"/>
                      <a:pt x="33" y="65"/>
                    </a:cubicBezTo>
                    <a:cubicBezTo>
                      <a:pt x="33" y="65"/>
                      <a:pt x="34" y="65"/>
                      <a:pt x="35" y="65"/>
                    </a:cubicBezTo>
                    <a:cubicBezTo>
                      <a:pt x="52" y="64"/>
                      <a:pt x="66" y="49"/>
                      <a:pt x="65" y="31"/>
                    </a:cubicBezTo>
                    <a:close/>
                    <a:moveTo>
                      <a:pt x="65" y="31"/>
                    </a:moveTo>
                    <a:cubicBezTo>
                      <a:pt x="65" y="31"/>
                      <a:pt x="65" y="31"/>
                      <a:pt x="65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6" name="Freeform 15"/>
              <p:cNvSpPr>
                <a:spLocks noEditPoints="1"/>
              </p:cNvSpPr>
              <p:nvPr/>
            </p:nvSpPr>
            <p:spPr bwMode="auto">
              <a:xfrm>
                <a:off x="5737225" y="4929188"/>
                <a:ext cx="96837" cy="92075"/>
              </a:xfrm>
              <a:custGeom>
                <a:avLst/>
                <a:gdLst>
                  <a:gd name="T0" fmla="*/ 27 w 71"/>
                  <a:gd name="T1" fmla="*/ 67 h 68"/>
                  <a:gd name="T2" fmla="*/ 36 w 71"/>
                  <a:gd name="T3" fmla="*/ 68 h 68"/>
                  <a:gd name="T4" fmla="*/ 66 w 71"/>
                  <a:gd name="T5" fmla="*/ 44 h 68"/>
                  <a:gd name="T6" fmla="*/ 44 w 71"/>
                  <a:gd name="T7" fmla="*/ 5 h 68"/>
                  <a:gd name="T8" fmla="*/ 5 w 71"/>
                  <a:gd name="T9" fmla="*/ 27 h 68"/>
                  <a:gd name="T10" fmla="*/ 27 w 71"/>
                  <a:gd name="T11" fmla="*/ 67 h 68"/>
                  <a:gd name="T12" fmla="*/ 27 w 71"/>
                  <a:gd name="T13" fmla="*/ 67 h 68"/>
                  <a:gd name="T14" fmla="*/ 27 w 71"/>
                  <a:gd name="T15" fmla="*/ 6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8">
                    <a:moveTo>
                      <a:pt x="27" y="67"/>
                    </a:moveTo>
                    <a:cubicBezTo>
                      <a:pt x="30" y="67"/>
                      <a:pt x="33" y="68"/>
                      <a:pt x="36" y="68"/>
                    </a:cubicBezTo>
                    <a:cubicBezTo>
                      <a:pt x="50" y="68"/>
                      <a:pt x="63" y="58"/>
                      <a:pt x="66" y="44"/>
                    </a:cubicBezTo>
                    <a:cubicBezTo>
                      <a:pt x="71" y="27"/>
                      <a:pt x="61" y="10"/>
                      <a:pt x="44" y="5"/>
                    </a:cubicBezTo>
                    <a:cubicBezTo>
                      <a:pt x="27" y="0"/>
                      <a:pt x="10" y="10"/>
                      <a:pt x="5" y="27"/>
                    </a:cubicBezTo>
                    <a:cubicBezTo>
                      <a:pt x="0" y="44"/>
                      <a:pt x="10" y="62"/>
                      <a:pt x="27" y="67"/>
                    </a:cubicBezTo>
                    <a:close/>
                    <a:moveTo>
                      <a:pt x="27" y="67"/>
                    </a:moveTo>
                    <a:cubicBezTo>
                      <a:pt x="27" y="67"/>
                      <a:pt x="27" y="67"/>
                      <a:pt x="27" y="6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7" name="Freeform 16"/>
              <p:cNvSpPr>
                <a:spLocks noEditPoints="1"/>
              </p:cNvSpPr>
              <p:nvPr/>
            </p:nvSpPr>
            <p:spPr bwMode="auto">
              <a:xfrm>
                <a:off x="5881688" y="4611688"/>
                <a:ext cx="98425" cy="93662"/>
              </a:xfrm>
              <a:custGeom>
                <a:avLst/>
                <a:gdLst>
                  <a:gd name="T0" fmla="*/ 19 w 73"/>
                  <a:gd name="T1" fmla="*/ 63 h 69"/>
                  <a:gd name="T2" fmla="*/ 37 w 73"/>
                  <a:gd name="T3" fmla="*/ 69 h 69"/>
                  <a:gd name="T4" fmla="*/ 63 w 73"/>
                  <a:gd name="T5" fmla="*/ 55 h 69"/>
                  <a:gd name="T6" fmla="*/ 55 w 73"/>
                  <a:gd name="T7" fmla="*/ 10 h 69"/>
                  <a:gd name="T8" fmla="*/ 10 w 73"/>
                  <a:gd name="T9" fmla="*/ 19 h 69"/>
                  <a:gd name="T10" fmla="*/ 19 w 73"/>
                  <a:gd name="T11" fmla="*/ 63 h 69"/>
                  <a:gd name="T12" fmla="*/ 19 w 73"/>
                  <a:gd name="T13" fmla="*/ 63 h 69"/>
                  <a:gd name="T14" fmla="*/ 19 w 73"/>
                  <a:gd name="T15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69">
                    <a:moveTo>
                      <a:pt x="19" y="63"/>
                    </a:moveTo>
                    <a:cubicBezTo>
                      <a:pt x="24" y="67"/>
                      <a:pt x="31" y="69"/>
                      <a:pt x="37" y="69"/>
                    </a:cubicBezTo>
                    <a:cubicBezTo>
                      <a:pt x="47" y="69"/>
                      <a:pt x="57" y="64"/>
                      <a:pt x="63" y="55"/>
                    </a:cubicBezTo>
                    <a:cubicBezTo>
                      <a:pt x="73" y="40"/>
                      <a:pt x="69" y="20"/>
                      <a:pt x="55" y="10"/>
                    </a:cubicBezTo>
                    <a:cubicBezTo>
                      <a:pt x="40" y="0"/>
                      <a:pt x="20" y="4"/>
                      <a:pt x="10" y="19"/>
                    </a:cubicBezTo>
                    <a:cubicBezTo>
                      <a:pt x="0" y="33"/>
                      <a:pt x="4" y="53"/>
                      <a:pt x="19" y="63"/>
                    </a:cubicBezTo>
                    <a:close/>
                    <a:moveTo>
                      <a:pt x="19" y="63"/>
                    </a:moveTo>
                    <a:cubicBezTo>
                      <a:pt x="19" y="63"/>
                      <a:pt x="19" y="63"/>
                      <a:pt x="19" y="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8" name="Freeform 17"/>
              <p:cNvSpPr>
                <a:spLocks noEditPoints="1"/>
              </p:cNvSpPr>
              <p:nvPr/>
            </p:nvSpPr>
            <p:spPr bwMode="auto">
              <a:xfrm>
                <a:off x="7770813" y="5616575"/>
                <a:ext cx="87312" cy="87312"/>
              </a:xfrm>
              <a:custGeom>
                <a:avLst/>
                <a:gdLst>
                  <a:gd name="T0" fmla="*/ 32 w 64"/>
                  <a:gd name="T1" fmla="*/ 0 h 64"/>
                  <a:gd name="T2" fmla="*/ 9 w 64"/>
                  <a:gd name="T3" fmla="*/ 10 h 64"/>
                  <a:gd name="T4" fmla="*/ 0 w 64"/>
                  <a:gd name="T5" fmla="*/ 32 h 64"/>
                  <a:gd name="T6" fmla="*/ 9 w 64"/>
                  <a:gd name="T7" fmla="*/ 55 h 64"/>
                  <a:gd name="T8" fmla="*/ 32 w 64"/>
                  <a:gd name="T9" fmla="*/ 64 h 64"/>
                  <a:gd name="T10" fmla="*/ 54 w 64"/>
                  <a:gd name="T11" fmla="*/ 55 h 64"/>
                  <a:gd name="T12" fmla="*/ 64 w 64"/>
                  <a:gd name="T13" fmla="*/ 32 h 64"/>
                  <a:gd name="T14" fmla="*/ 54 w 64"/>
                  <a:gd name="T15" fmla="*/ 10 h 64"/>
                  <a:gd name="T16" fmla="*/ 32 w 64"/>
                  <a:gd name="T17" fmla="*/ 0 h 64"/>
                  <a:gd name="T18" fmla="*/ 32 w 64"/>
                  <a:gd name="T19" fmla="*/ 0 h 64"/>
                  <a:gd name="T20" fmla="*/ 32 w 64"/>
                  <a:gd name="T2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23" y="0"/>
                      <a:pt x="15" y="4"/>
                      <a:pt x="9" y="10"/>
                    </a:cubicBezTo>
                    <a:cubicBezTo>
                      <a:pt x="3" y="16"/>
                      <a:pt x="0" y="24"/>
                      <a:pt x="0" y="32"/>
                    </a:cubicBezTo>
                    <a:cubicBezTo>
                      <a:pt x="0" y="41"/>
                      <a:pt x="3" y="49"/>
                      <a:pt x="9" y="55"/>
                    </a:cubicBezTo>
                    <a:cubicBezTo>
                      <a:pt x="15" y="61"/>
                      <a:pt x="23" y="64"/>
                      <a:pt x="32" y="64"/>
                    </a:cubicBezTo>
                    <a:cubicBezTo>
                      <a:pt x="40" y="64"/>
                      <a:pt x="48" y="61"/>
                      <a:pt x="54" y="55"/>
                    </a:cubicBezTo>
                    <a:cubicBezTo>
                      <a:pt x="60" y="49"/>
                      <a:pt x="64" y="41"/>
                      <a:pt x="64" y="32"/>
                    </a:cubicBezTo>
                    <a:cubicBezTo>
                      <a:pt x="64" y="24"/>
                      <a:pt x="60" y="16"/>
                      <a:pt x="54" y="10"/>
                    </a:cubicBezTo>
                    <a:cubicBezTo>
                      <a:pt x="48" y="4"/>
                      <a:pt x="40" y="0"/>
                      <a:pt x="32" y="0"/>
                    </a:cubicBezTo>
                    <a:close/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9" name="Freeform 18"/>
              <p:cNvSpPr>
                <a:spLocks noEditPoints="1"/>
              </p:cNvSpPr>
              <p:nvPr/>
            </p:nvSpPr>
            <p:spPr bwMode="auto">
              <a:xfrm>
                <a:off x="5876925" y="4319587"/>
                <a:ext cx="1884362" cy="1320802"/>
              </a:xfrm>
              <a:custGeom>
                <a:avLst/>
                <a:gdLst>
                  <a:gd name="T0" fmla="*/ 693 w 1386"/>
                  <a:gd name="T1" fmla="*/ 0 h 972"/>
                  <a:gd name="T2" fmla="*/ 0 w 1386"/>
                  <a:gd name="T3" fmla="*/ 693 h 972"/>
                  <a:gd name="T4" fmla="*/ 50 w 1386"/>
                  <a:gd name="T5" fmla="*/ 952 h 972"/>
                  <a:gd name="T6" fmla="*/ 80 w 1386"/>
                  <a:gd name="T7" fmla="*/ 972 h 972"/>
                  <a:gd name="T8" fmla="*/ 381 w 1386"/>
                  <a:gd name="T9" fmla="*/ 972 h 972"/>
                  <a:gd name="T10" fmla="*/ 409 w 1386"/>
                  <a:gd name="T11" fmla="*/ 954 h 972"/>
                  <a:gd name="T12" fmla="*/ 406 w 1386"/>
                  <a:gd name="T13" fmla="*/ 920 h 972"/>
                  <a:gd name="T14" fmla="*/ 327 w 1386"/>
                  <a:gd name="T15" fmla="*/ 693 h 972"/>
                  <a:gd name="T16" fmla="*/ 693 w 1386"/>
                  <a:gd name="T17" fmla="*/ 326 h 972"/>
                  <a:gd name="T18" fmla="*/ 1060 w 1386"/>
                  <a:gd name="T19" fmla="*/ 693 h 972"/>
                  <a:gd name="T20" fmla="*/ 981 w 1386"/>
                  <a:gd name="T21" fmla="*/ 920 h 972"/>
                  <a:gd name="T22" fmla="*/ 977 w 1386"/>
                  <a:gd name="T23" fmla="*/ 954 h 972"/>
                  <a:gd name="T24" fmla="*/ 1006 w 1386"/>
                  <a:gd name="T25" fmla="*/ 972 h 972"/>
                  <a:gd name="T26" fmla="*/ 1307 w 1386"/>
                  <a:gd name="T27" fmla="*/ 972 h 972"/>
                  <a:gd name="T28" fmla="*/ 1336 w 1386"/>
                  <a:gd name="T29" fmla="*/ 952 h 972"/>
                  <a:gd name="T30" fmla="*/ 1386 w 1386"/>
                  <a:gd name="T31" fmla="*/ 693 h 972"/>
                  <a:gd name="T32" fmla="*/ 693 w 1386"/>
                  <a:gd name="T33" fmla="*/ 0 h 972"/>
                  <a:gd name="T34" fmla="*/ 102 w 1386"/>
                  <a:gd name="T35" fmla="*/ 908 h 972"/>
                  <a:gd name="T36" fmla="*/ 65 w 1386"/>
                  <a:gd name="T37" fmla="*/ 727 h 972"/>
                  <a:gd name="T38" fmla="*/ 264 w 1386"/>
                  <a:gd name="T39" fmla="*/ 727 h 972"/>
                  <a:gd name="T40" fmla="*/ 321 w 1386"/>
                  <a:gd name="T41" fmla="*/ 908 h 972"/>
                  <a:gd name="T42" fmla="*/ 102 w 1386"/>
                  <a:gd name="T43" fmla="*/ 908 h 972"/>
                  <a:gd name="T44" fmla="*/ 264 w 1386"/>
                  <a:gd name="T45" fmla="*/ 663 h 972"/>
                  <a:gd name="T46" fmla="*/ 65 w 1386"/>
                  <a:gd name="T47" fmla="*/ 663 h 972"/>
                  <a:gd name="T48" fmla="*/ 226 w 1386"/>
                  <a:gd name="T49" fmla="*/ 272 h 972"/>
                  <a:gd name="T50" fmla="*/ 367 w 1386"/>
                  <a:gd name="T51" fmla="*/ 413 h 972"/>
                  <a:gd name="T52" fmla="*/ 264 w 1386"/>
                  <a:gd name="T53" fmla="*/ 663 h 972"/>
                  <a:gd name="T54" fmla="*/ 661 w 1386"/>
                  <a:gd name="T55" fmla="*/ 264 h 972"/>
                  <a:gd name="T56" fmla="*/ 411 w 1386"/>
                  <a:gd name="T57" fmla="*/ 368 h 972"/>
                  <a:gd name="T58" fmla="*/ 270 w 1386"/>
                  <a:gd name="T59" fmla="*/ 227 h 972"/>
                  <a:gd name="T60" fmla="*/ 661 w 1386"/>
                  <a:gd name="T61" fmla="*/ 64 h 972"/>
                  <a:gd name="T62" fmla="*/ 661 w 1386"/>
                  <a:gd name="T63" fmla="*/ 264 h 972"/>
                  <a:gd name="T64" fmla="*/ 725 w 1386"/>
                  <a:gd name="T65" fmla="*/ 264 h 972"/>
                  <a:gd name="T66" fmla="*/ 725 w 1386"/>
                  <a:gd name="T67" fmla="*/ 64 h 972"/>
                  <a:gd name="T68" fmla="*/ 1116 w 1386"/>
                  <a:gd name="T69" fmla="*/ 227 h 972"/>
                  <a:gd name="T70" fmla="*/ 975 w 1386"/>
                  <a:gd name="T71" fmla="*/ 368 h 972"/>
                  <a:gd name="T72" fmla="*/ 725 w 1386"/>
                  <a:gd name="T73" fmla="*/ 264 h 972"/>
                  <a:gd name="T74" fmla="*/ 1285 w 1386"/>
                  <a:gd name="T75" fmla="*/ 908 h 972"/>
                  <a:gd name="T76" fmla="*/ 1066 w 1386"/>
                  <a:gd name="T77" fmla="*/ 908 h 972"/>
                  <a:gd name="T78" fmla="*/ 1122 w 1386"/>
                  <a:gd name="T79" fmla="*/ 727 h 972"/>
                  <a:gd name="T80" fmla="*/ 1322 w 1386"/>
                  <a:gd name="T81" fmla="*/ 727 h 972"/>
                  <a:gd name="T82" fmla="*/ 1285 w 1386"/>
                  <a:gd name="T83" fmla="*/ 908 h 972"/>
                  <a:gd name="T84" fmla="*/ 1122 w 1386"/>
                  <a:gd name="T85" fmla="*/ 663 h 972"/>
                  <a:gd name="T86" fmla="*/ 1020 w 1386"/>
                  <a:gd name="T87" fmla="*/ 413 h 972"/>
                  <a:gd name="T88" fmla="*/ 1161 w 1386"/>
                  <a:gd name="T89" fmla="*/ 272 h 972"/>
                  <a:gd name="T90" fmla="*/ 1322 w 1386"/>
                  <a:gd name="T91" fmla="*/ 663 h 972"/>
                  <a:gd name="T92" fmla="*/ 1122 w 1386"/>
                  <a:gd name="T93" fmla="*/ 663 h 972"/>
                  <a:gd name="T94" fmla="*/ 1122 w 1386"/>
                  <a:gd name="T95" fmla="*/ 663 h 972"/>
                  <a:gd name="T96" fmla="*/ 1122 w 1386"/>
                  <a:gd name="T97" fmla="*/ 663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6" h="972">
                    <a:moveTo>
                      <a:pt x="693" y="0"/>
                    </a:moveTo>
                    <a:cubicBezTo>
                      <a:pt x="311" y="0"/>
                      <a:pt x="0" y="311"/>
                      <a:pt x="0" y="693"/>
                    </a:cubicBezTo>
                    <a:cubicBezTo>
                      <a:pt x="0" y="782"/>
                      <a:pt x="17" y="869"/>
                      <a:pt x="50" y="952"/>
                    </a:cubicBezTo>
                    <a:cubicBezTo>
                      <a:pt x="55" y="964"/>
                      <a:pt x="67" y="972"/>
                      <a:pt x="80" y="972"/>
                    </a:cubicBezTo>
                    <a:cubicBezTo>
                      <a:pt x="381" y="972"/>
                      <a:pt x="381" y="972"/>
                      <a:pt x="381" y="972"/>
                    </a:cubicBezTo>
                    <a:cubicBezTo>
                      <a:pt x="393" y="972"/>
                      <a:pt x="404" y="965"/>
                      <a:pt x="409" y="954"/>
                    </a:cubicBezTo>
                    <a:cubicBezTo>
                      <a:pt x="415" y="943"/>
                      <a:pt x="413" y="930"/>
                      <a:pt x="406" y="920"/>
                    </a:cubicBezTo>
                    <a:cubicBezTo>
                      <a:pt x="354" y="855"/>
                      <a:pt x="327" y="776"/>
                      <a:pt x="327" y="693"/>
                    </a:cubicBezTo>
                    <a:cubicBezTo>
                      <a:pt x="327" y="491"/>
                      <a:pt x="491" y="326"/>
                      <a:pt x="693" y="326"/>
                    </a:cubicBezTo>
                    <a:cubicBezTo>
                      <a:pt x="895" y="326"/>
                      <a:pt x="1060" y="491"/>
                      <a:pt x="1060" y="693"/>
                    </a:cubicBezTo>
                    <a:cubicBezTo>
                      <a:pt x="1060" y="776"/>
                      <a:pt x="1032" y="855"/>
                      <a:pt x="981" y="920"/>
                    </a:cubicBezTo>
                    <a:cubicBezTo>
                      <a:pt x="973" y="930"/>
                      <a:pt x="972" y="943"/>
                      <a:pt x="977" y="954"/>
                    </a:cubicBezTo>
                    <a:cubicBezTo>
                      <a:pt x="982" y="965"/>
                      <a:pt x="993" y="972"/>
                      <a:pt x="1006" y="972"/>
                    </a:cubicBezTo>
                    <a:cubicBezTo>
                      <a:pt x="1307" y="972"/>
                      <a:pt x="1307" y="972"/>
                      <a:pt x="1307" y="972"/>
                    </a:cubicBezTo>
                    <a:cubicBezTo>
                      <a:pt x="1320" y="972"/>
                      <a:pt x="1331" y="964"/>
                      <a:pt x="1336" y="952"/>
                    </a:cubicBezTo>
                    <a:cubicBezTo>
                      <a:pt x="1369" y="869"/>
                      <a:pt x="1386" y="782"/>
                      <a:pt x="1386" y="693"/>
                    </a:cubicBezTo>
                    <a:cubicBezTo>
                      <a:pt x="1386" y="311"/>
                      <a:pt x="1075" y="0"/>
                      <a:pt x="693" y="0"/>
                    </a:cubicBezTo>
                    <a:close/>
                    <a:moveTo>
                      <a:pt x="102" y="908"/>
                    </a:moveTo>
                    <a:cubicBezTo>
                      <a:pt x="80" y="850"/>
                      <a:pt x="68" y="789"/>
                      <a:pt x="65" y="727"/>
                    </a:cubicBezTo>
                    <a:cubicBezTo>
                      <a:pt x="264" y="727"/>
                      <a:pt x="264" y="727"/>
                      <a:pt x="264" y="727"/>
                    </a:cubicBezTo>
                    <a:cubicBezTo>
                      <a:pt x="269" y="791"/>
                      <a:pt x="288" y="852"/>
                      <a:pt x="321" y="908"/>
                    </a:cubicBezTo>
                    <a:lnTo>
                      <a:pt x="102" y="908"/>
                    </a:lnTo>
                    <a:close/>
                    <a:moveTo>
                      <a:pt x="264" y="663"/>
                    </a:moveTo>
                    <a:cubicBezTo>
                      <a:pt x="65" y="663"/>
                      <a:pt x="65" y="663"/>
                      <a:pt x="65" y="663"/>
                    </a:cubicBezTo>
                    <a:cubicBezTo>
                      <a:pt x="72" y="513"/>
                      <a:pt x="131" y="377"/>
                      <a:pt x="226" y="272"/>
                    </a:cubicBezTo>
                    <a:cubicBezTo>
                      <a:pt x="367" y="413"/>
                      <a:pt x="367" y="413"/>
                      <a:pt x="367" y="413"/>
                    </a:cubicBezTo>
                    <a:cubicBezTo>
                      <a:pt x="308" y="481"/>
                      <a:pt x="271" y="568"/>
                      <a:pt x="264" y="663"/>
                    </a:cubicBezTo>
                    <a:close/>
                    <a:moveTo>
                      <a:pt x="661" y="264"/>
                    </a:moveTo>
                    <a:cubicBezTo>
                      <a:pt x="566" y="271"/>
                      <a:pt x="479" y="309"/>
                      <a:pt x="411" y="368"/>
                    </a:cubicBezTo>
                    <a:cubicBezTo>
                      <a:pt x="270" y="227"/>
                      <a:pt x="270" y="227"/>
                      <a:pt x="270" y="227"/>
                    </a:cubicBezTo>
                    <a:cubicBezTo>
                      <a:pt x="375" y="132"/>
                      <a:pt x="511" y="72"/>
                      <a:pt x="661" y="64"/>
                    </a:cubicBezTo>
                    <a:lnTo>
                      <a:pt x="661" y="264"/>
                    </a:lnTo>
                    <a:close/>
                    <a:moveTo>
                      <a:pt x="725" y="264"/>
                    </a:moveTo>
                    <a:cubicBezTo>
                      <a:pt x="725" y="64"/>
                      <a:pt x="725" y="64"/>
                      <a:pt x="725" y="64"/>
                    </a:cubicBezTo>
                    <a:cubicBezTo>
                      <a:pt x="875" y="72"/>
                      <a:pt x="1011" y="132"/>
                      <a:pt x="1116" y="227"/>
                    </a:cubicBezTo>
                    <a:cubicBezTo>
                      <a:pt x="975" y="368"/>
                      <a:pt x="975" y="368"/>
                      <a:pt x="975" y="368"/>
                    </a:cubicBezTo>
                    <a:cubicBezTo>
                      <a:pt x="907" y="309"/>
                      <a:pt x="820" y="271"/>
                      <a:pt x="725" y="264"/>
                    </a:cubicBezTo>
                    <a:close/>
                    <a:moveTo>
                      <a:pt x="1285" y="908"/>
                    </a:moveTo>
                    <a:cubicBezTo>
                      <a:pt x="1066" y="908"/>
                      <a:pt x="1066" y="908"/>
                      <a:pt x="1066" y="908"/>
                    </a:cubicBezTo>
                    <a:cubicBezTo>
                      <a:pt x="1098" y="852"/>
                      <a:pt x="1117" y="791"/>
                      <a:pt x="1122" y="727"/>
                    </a:cubicBezTo>
                    <a:cubicBezTo>
                      <a:pt x="1322" y="727"/>
                      <a:pt x="1322" y="727"/>
                      <a:pt x="1322" y="727"/>
                    </a:cubicBezTo>
                    <a:cubicBezTo>
                      <a:pt x="1318" y="789"/>
                      <a:pt x="1306" y="850"/>
                      <a:pt x="1285" y="908"/>
                    </a:cubicBezTo>
                    <a:close/>
                    <a:moveTo>
                      <a:pt x="1122" y="663"/>
                    </a:moveTo>
                    <a:cubicBezTo>
                      <a:pt x="1116" y="568"/>
                      <a:pt x="1078" y="481"/>
                      <a:pt x="1020" y="413"/>
                    </a:cubicBezTo>
                    <a:cubicBezTo>
                      <a:pt x="1161" y="272"/>
                      <a:pt x="1161" y="272"/>
                      <a:pt x="1161" y="272"/>
                    </a:cubicBezTo>
                    <a:cubicBezTo>
                      <a:pt x="1255" y="377"/>
                      <a:pt x="1315" y="513"/>
                      <a:pt x="1322" y="663"/>
                    </a:cubicBezTo>
                    <a:lnTo>
                      <a:pt x="1122" y="663"/>
                    </a:lnTo>
                    <a:close/>
                    <a:moveTo>
                      <a:pt x="1122" y="663"/>
                    </a:moveTo>
                    <a:cubicBezTo>
                      <a:pt x="1122" y="663"/>
                      <a:pt x="1122" y="663"/>
                      <a:pt x="1122" y="6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9"/>
              <p:cNvSpPr>
                <a:spLocks noEditPoints="1"/>
              </p:cNvSpPr>
              <p:nvPr/>
            </p:nvSpPr>
            <p:spPr bwMode="auto">
              <a:xfrm>
                <a:off x="6640513" y="4856163"/>
                <a:ext cx="369887" cy="582612"/>
              </a:xfrm>
              <a:custGeom>
                <a:avLst/>
                <a:gdLst>
                  <a:gd name="T0" fmla="*/ 246 w 271"/>
                  <a:gd name="T1" fmla="*/ 6 h 430"/>
                  <a:gd name="T2" fmla="*/ 205 w 271"/>
                  <a:gd name="T3" fmla="*/ 24 h 430"/>
                  <a:gd name="T4" fmla="*/ 148 w 271"/>
                  <a:gd name="T5" fmla="*/ 168 h 430"/>
                  <a:gd name="T6" fmla="*/ 131 w 271"/>
                  <a:gd name="T7" fmla="*/ 167 h 430"/>
                  <a:gd name="T8" fmla="*/ 0 w 271"/>
                  <a:gd name="T9" fmla="*/ 299 h 430"/>
                  <a:gd name="T10" fmla="*/ 131 w 271"/>
                  <a:gd name="T11" fmla="*/ 430 h 430"/>
                  <a:gd name="T12" fmla="*/ 263 w 271"/>
                  <a:gd name="T13" fmla="*/ 299 h 430"/>
                  <a:gd name="T14" fmla="*/ 208 w 271"/>
                  <a:gd name="T15" fmla="*/ 192 h 430"/>
                  <a:gd name="T16" fmla="*/ 264 w 271"/>
                  <a:gd name="T17" fmla="*/ 48 h 430"/>
                  <a:gd name="T18" fmla="*/ 246 w 271"/>
                  <a:gd name="T19" fmla="*/ 6 h 430"/>
                  <a:gd name="T20" fmla="*/ 131 w 271"/>
                  <a:gd name="T21" fmla="*/ 366 h 430"/>
                  <a:gd name="T22" fmla="*/ 63 w 271"/>
                  <a:gd name="T23" fmla="*/ 299 h 430"/>
                  <a:gd name="T24" fmla="*/ 131 w 271"/>
                  <a:gd name="T25" fmla="*/ 231 h 430"/>
                  <a:gd name="T26" fmla="*/ 199 w 271"/>
                  <a:gd name="T27" fmla="*/ 299 h 430"/>
                  <a:gd name="T28" fmla="*/ 131 w 271"/>
                  <a:gd name="T29" fmla="*/ 366 h 430"/>
                  <a:gd name="T30" fmla="*/ 131 w 271"/>
                  <a:gd name="T31" fmla="*/ 366 h 430"/>
                  <a:gd name="T32" fmla="*/ 131 w 271"/>
                  <a:gd name="T33" fmla="*/ 366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1" h="430">
                    <a:moveTo>
                      <a:pt x="246" y="6"/>
                    </a:moveTo>
                    <a:cubicBezTo>
                      <a:pt x="230" y="0"/>
                      <a:pt x="212" y="8"/>
                      <a:pt x="205" y="24"/>
                    </a:cubicBezTo>
                    <a:cubicBezTo>
                      <a:pt x="148" y="168"/>
                      <a:pt x="148" y="168"/>
                      <a:pt x="148" y="168"/>
                    </a:cubicBezTo>
                    <a:cubicBezTo>
                      <a:pt x="143" y="168"/>
                      <a:pt x="137" y="167"/>
                      <a:pt x="131" y="167"/>
                    </a:cubicBezTo>
                    <a:cubicBezTo>
                      <a:pt x="59" y="167"/>
                      <a:pt x="0" y="226"/>
                      <a:pt x="0" y="299"/>
                    </a:cubicBezTo>
                    <a:cubicBezTo>
                      <a:pt x="0" y="371"/>
                      <a:pt x="59" y="430"/>
                      <a:pt x="131" y="430"/>
                    </a:cubicBezTo>
                    <a:cubicBezTo>
                      <a:pt x="204" y="430"/>
                      <a:pt x="263" y="371"/>
                      <a:pt x="263" y="299"/>
                    </a:cubicBezTo>
                    <a:cubicBezTo>
                      <a:pt x="263" y="255"/>
                      <a:pt x="241" y="216"/>
                      <a:pt x="208" y="192"/>
                    </a:cubicBezTo>
                    <a:cubicBezTo>
                      <a:pt x="264" y="48"/>
                      <a:pt x="264" y="48"/>
                      <a:pt x="264" y="48"/>
                    </a:cubicBezTo>
                    <a:cubicBezTo>
                      <a:pt x="271" y="31"/>
                      <a:pt x="263" y="13"/>
                      <a:pt x="246" y="6"/>
                    </a:cubicBezTo>
                    <a:close/>
                    <a:moveTo>
                      <a:pt x="131" y="366"/>
                    </a:moveTo>
                    <a:cubicBezTo>
                      <a:pt x="94" y="366"/>
                      <a:pt x="63" y="336"/>
                      <a:pt x="63" y="299"/>
                    </a:cubicBezTo>
                    <a:cubicBezTo>
                      <a:pt x="63" y="261"/>
                      <a:pt x="94" y="231"/>
                      <a:pt x="131" y="231"/>
                    </a:cubicBezTo>
                    <a:cubicBezTo>
                      <a:pt x="169" y="231"/>
                      <a:pt x="199" y="261"/>
                      <a:pt x="199" y="299"/>
                    </a:cubicBezTo>
                    <a:cubicBezTo>
                      <a:pt x="199" y="336"/>
                      <a:pt x="169" y="366"/>
                      <a:pt x="131" y="366"/>
                    </a:cubicBezTo>
                    <a:close/>
                    <a:moveTo>
                      <a:pt x="131" y="366"/>
                    </a:moveTo>
                    <a:cubicBezTo>
                      <a:pt x="131" y="366"/>
                      <a:pt x="131" y="366"/>
                      <a:pt x="131" y="36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1" name="TextBox 150"/>
          <p:cNvSpPr txBox="1"/>
          <p:nvPr/>
        </p:nvSpPr>
        <p:spPr>
          <a:xfrm>
            <a:off x="531997" y="3328908"/>
            <a:ext cx="265990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/>
              <a:t>Конституция Российской Федерации (ст. 44)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  <p:sp>
        <p:nvSpPr>
          <p:cNvPr id="153" name="Rectangle 121"/>
          <p:cNvSpPr/>
          <p:nvPr/>
        </p:nvSpPr>
        <p:spPr>
          <a:xfrm>
            <a:off x="3379555" y="2867410"/>
            <a:ext cx="2557162" cy="164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4" name="Rectangle 122"/>
          <p:cNvSpPr/>
          <p:nvPr/>
        </p:nvSpPr>
        <p:spPr>
          <a:xfrm>
            <a:off x="3379555" y="2875749"/>
            <a:ext cx="2557162" cy="3346260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379554" y="3328909"/>
            <a:ext cx="26293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/>
              <a:t>Гражданский кодекс РФ (часть 4), введенная в действие с 01.01.2008г. на основании Федерального закона «О введении в действие части четвертой  </a:t>
            </a:r>
            <a:r>
              <a:rPr lang="ru-RU" dirty="0" smtClean="0"/>
              <a:t>ГК  </a:t>
            </a:r>
            <a:r>
              <a:rPr lang="ru-RU" dirty="0"/>
              <a:t>РФ» от 18.12.2006 № 231-ФЗ.</a:t>
            </a:r>
          </a:p>
          <a:p>
            <a:pPr lvl="0" algn="ctr"/>
            <a:endParaRPr lang="ru-RU" dirty="0"/>
          </a:p>
          <a:p>
            <a:endParaRPr lang="en-US" sz="2000" b="1" dirty="0"/>
          </a:p>
        </p:txBody>
      </p:sp>
      <p:sp>
        <p:nvSpPr>
          <p:cNvPr id="157" name="Oval 134"/>
          <p:cNvSpPr/>
          <p:nvPr/>
        </p:nvSpPr>
        <p:spPr>
          <a:xfrm>
            <a:off x="4257797" y="2471428"/>
            <a:ext cx="825332" cy="82533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eeform 23"/>
          <p:cNvSpPr>
            <a:spLocks noEditPoints="1"/>
          </p:cNvSpPr>
          <p:nvPr/>
        </p:nvSpPr>
        <p:spPr bwMode="auto">
          <a:xfrm>
            <a:off x="4463068" y="2707876"/>
            <a:ext cx="429314" cy="341143"/>
          </a:xfrm>
          <a:custGeom>
            <a:avLst/>
            <a:gdLst>
              <a:gd name="T0" fmla="*/ 1518 w 1641"/>
              <a:gd name="T1" fmla="*/ 1034 h 1306"/>
              <a:gd name="T2" fmla="*/ 1476 w 1641"/>
              <a:gd name="T3" fmla="*/ 1078 h 1306"/>
              <a:gd name="T4" fmla="*/ 1373 w 1641"/>
              <a:gd name="T5" fmla="*/ 1135 h 1306"/>
              <a:gd name="T6" fmla="*/ 1343 w 1641"/>
              <a:gd name="T7" fmla="*/ 392 h 1306"/>
              <a:gd name="T8" fmla="*/ 1152 w 1641"/>
              <a:gd name="T9" fmla="*/ 422 h 1306"/>
              <a:gd name="T10" fmla="*/ 1080 w 1641"/>
              <a:gd name="T11" fmla="*/ 1135 h 1306"/>
              <a:gd name="T12" fmla="*/ 1050 w 1641"/>
              <a:gd name="T13" fmla="*/ 166 h 1306"/>
              <a:gd name="T14" fmla="*/ 861 w 1641"/>
              <a:gd name="T15" fmla="*/ 196 h 1306"/>
              <a:gd name="T16" fmla="*/ 790 w 1641"/>
              <a:gd name="T17" fmla="*/ 1135 h 1306"/>
              <a:gd name="T18" fmla="*/ 760 w 1641"/>
              <a:gd name="T19" fmla="*/ 571 h 1306"/>
              <a:gd name="T20" fmla="*/ 569 w 1641"/>
              <a:gd name="T21" fmla="*/ 601 h 1306"/>
              <a:gd name="T22" fmla="*/ 497 w 1641"/>
              <a:gd name="T23" fmla="*/ 1135 h 1306"/>
              <a:gd name="T24" fmla="*/ 467 w 1641"/>
              <a:gd name="T25" fmla="*/ 761 h 1306"/>
              <a:gd name="T26" fmla="*/ 278 w 1641"/>
              <a:gd name="T27" fmla="*/ 791 h 1306"/>
              <a:gd name="T28" fmla="*/ 177 w 1641"/>
              <a:gd name="T29" fmla="*/ 1135 h 1306"/>
              <a:gd name="T30" fmla="*/ 238 w 1641"/>
              <a:gd name="T31" fmla="*/ 172 h 1306"/>
              <a:gd name="T32" fmla="*/ 281 w 1641"/>
              <a:gd name="T33" fmla="*/ 174 h 1306"/>
              <a:gd name="T34" fmla="*/ 169 w 1641"/>
              <a:gd name="T35" fmla="*/ 9 h 1306"/>
              <a:gd name="T36" fmla="*/ 125 w 1641"/>
              <a:gd name="T37" fmla="*/ 9 h 1306"/>
              <a:gd name="T38" fmla="*/ 13 w 1641"/>
              <a:gd name="T39" fmla="*/ 174 h 1306"/>
              <a:gd name="T40" fmla="*/ 116 w 1641"/>
              <a:gd name="T41" fmla="*/ 106 h 1306"/>
              <a:gd name="T42" fmla="*/ 147 w 1641"/>
              <a:gd name="T43" fmla="*/ 1195 h 1306"/>
              <a:gd name="T44" fmla="*/ 1476 w 1641"/>
              <a:gd name="T45" fmla="*/ 1254 h 1306"/>
              <a:gd name="T46" fmla="*/ 1497 w 1641"/>
              <a:gd name="T47" fmla="*/ 1306 h 1306"/>
              <a:gd name="T48" fmla="*/ 1632 w 1641"/>
              <a:gd name="T49" fmla="*/ 1187 h 1306"/>
              <a:gd name="T50" fmla="*/ 1632 w 1641"/>
              <a:gd name="T51" fmla="*/ 1144 h 1306"/>
              <a:gd name="T52" fmla="*/ 338 w 1641"/>
              <a:gd name="T53" fmla="*/ 1135 h 1306"/>
              <a:gd name="T54" fmla="*/ 437 w 1641"/>
              <a:gd name="T55" fmla="*/ 821 h 1306"/>
              <a:gd name="T56" fmla="*/ 730 w 1641"/>
              <a:gd name="T57" fmla="*/ 1135 h 1306"/>
              <a:gd name="T58" fmla="*/ 629 w 1641"/>
              <a:gd name="T59" fmla="*/ 631 h 1306"/>
              <a:gd name="T60" fmla="*/ 730 w 1641"/>
              <a:gd name="T61" fmla="*/ 1135 h 1306"/>
              <a:gd name="T62" fmla="*/ 921 w 1641"/>
              <a:gd name="T63" fmla="*/ 1135 h 1306"/>
              <a:gd name="T64" fmla="*/ 1020 w 1641"/>
              <a:gd name="T65" fmla="*/ 226 h 1306"/>
              <a:gd name="T66" fmla="*/ 1313 w 1641"/>
              <a:gd name="T67" fmla="*/ 1135 h 1306"/>
              <a:gd name="T68" fmla="*/ 1212 w 1641"/>
              <a:gd name="T69" fmla="*/ 452 h 1306"/>
              <a:gd name="T70" fmla="*/ 1313 w 1641"/>
              <a:gd name="T71" fmla="*/ 1135 h 1306"/>
              <a:gd name="T72" fmla="*/ 1313 w 1641"/>
              <a:gd name="T73" fmla="*/ 1135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41" h="1306">
                <a:moveTo>
                  <a:pt x="1632" y="1144"/>
                </a:moveTo>
                <a:cubicBezTo>
                  <a:pt x="1518" y="1034"/>
                  <a:pt x="1518" y="1034"/>
                  <a:pt x="1518" y="1034"/>
                </a:cubicBezTo>
                <a:cubicBezTo>
                  <a:pt x="1506" y="1023"/>
                  <a:pt x="1487" y="1023"/>
                  <a:pt x="1475" y="1035"/>
                </a:cubicBezTo>
                <a:cubicBezTo>
                  <a:pt x="1464" y="1047"/>
                  <a:pt x="1464" y="1066"/>
                  <a:pt x="1476" y="1078"/>
                </a:cubicBezTo>
                <a:cubicBezTo>
                  <a:pt x="1536" y="1135"/>
                  <a:pt x="1536" y="1135"/>
                  <a:pt x="1536" y="1135"/>
                </a:cubicBezTo>
                <a:cubicBezTo>
                  <a:pt x="1373" y="1135"/>
                  <a:pt x="1373" y="1135"/>
                  <a:pt x="1373" y="1135"/>
                </a:cubicBezTo>
                <a:cubicBezTo>
                  <a:pt x="1373" y="422"/>
                  <a:pt x="1373" y="422"/>
                  <a:pt x="1373" y="422"/>
                </a:cubicBezTo>
                <a:cubicBezTo>
                  <a:pt x="1373" y="405"/>
                  <a:pt x="1359" y="392"/>
                  <a:pt x="1343" y="392"/>
                </a:cubicBezTo>
                <a:cubicBezTo>
                  <a:pt x="1182" y="392"/>
                  <a:pt x="1182" y="392"/>
                  <a:pt x="1182" y="392"/>
                </a:cubicBezTo>
                <a:cubicBezTo>
                  <a:pt x="1165" y="392"/>
                  <a:pt x="1152" y="405"/>
                  <a:pt x="1152" y="422"/>
                </a:cubicBezTo>
                <a:cubicBezTo>
                  <a:pt x="1152" y="1135"/>
                  <a:pt x="1152" y="1135"/>
                  <a:pt x="1152" y="1135"/>
                </a:cubicBezTo>
                <a:cubicBezTo>
                  <a:pt x="1080" y="1135"/>
                  <a:pt x="1080" y="1135"/>
                  <a:pt x="1080" y="1135"/>
                </a:cubicBezTo>
                <a:cubicBezTo>
                  <a:pt x="1080" y="196"/>
                  <a:pt x="1080" y="196"/>
                  <a:pt x="1080" y="196"/>
                </a:cubicBezTo>
                <a:cubicBezTo>
                  <a:pt x="1080" y="180"/>
                  <a:pt x="1067" y="166"/>
                  <a:pt x="1050" y="166"/>
                </a:cubicBezTo>
                <a:cubicBezTo>
                  <a:pt x="891" y="166"/>
                  <a:pt x="891" y="166"/>
                  <a:pt x="891" y="166"/>
                </a:cubicBezTo>
                <a:cubicBezTo>
                  <a:pt x="875" y="166"/>
                  <a:pt x="861" y="180"/>
                  <a:pt x="861" y="196"/>
                </a:cubicBezTo>
                <a:cubicBezTo>
                  <a:pt x="861" y="1135"/>
                  <a:pt x="861" y="1135"/>
                  <a:pt x="861" y="1135"/>
                </a:cubicBezTo>
                <a:cubicBezTo>
                  <a:pt x="790" y="1135"/>
                  <a:pt x="790" y="1135"/>
                  <a:pt x="790" y="1135"/>
                </a:cubicBezTo>
                <a:cubicBezTo>
                  <a:pt x="790" y="601"/>
                  <a:pt x="790" y="601"/>
                  <a:pt x="790" y="601"/>
                </a:cubicBezTo>
                <a:cubicBezTo>
                  <a:pt x="790" y="584"/>
                  <a:pt x="776" y="571"/>
                  <a:pt x="760" y="571"/>
                </a:cubicBezTo>
                <a:cubicBezTo>
                  <a:pt x="599" y="571"/>
                  <a:pt x="599" y="571"/>
                  <a:pt x="599" y="571"/>
                </a:cubicBezTo>
                <a:cubicBezTo>
                  <a:pt x="582" y="571"/>
                  <a:pt x="569" y="584"/>
                  <a:pt x="569" y="601"/>
                </a:cubicBezTo>
                <a:cubicBezTo>
                  <a:pt x="569" y="1135"/>
                  <a:pt x="569" y="1135"/>
                  <a:pt x="569" y="1135"/>
                </a:cubicBezTo>
                <a:cubicBezTo>
                  <a:pt x="497" y="1135"/>
                  <a:pt x="497" y="1135"/>
                  <a:pt x="497" y="1135"/>
                </a:cubicBezTo>
                <a:cubicBezTo>
                  <a:pt x="497" y="791"/>
                  <a:pt x="497" y="791"/>
                  <a:pt x="497" y="791"/>
                </a:cubicBezTo>
                <a:cubicBezTo>
                  <a:pt x="497" y="774"/>
                  <a:pt x="484" y="761"/>
                  <a:pt x="467" y="761"/>
                </a:cubicBezTo>
                <a:cubicBezTo>
                  <a:pt x="308" y="761"/>
                  <a:pt x="308" y="761"/>
                  <a:pt x="308" y="761"/>
                </a:cubicBezTo>
                <a:cubicBezTo>
                  <a:pt x="292" y="761"/>
                  <a:pt x="278" y="774"/>
                  <a:pt x="278" y="791"/>
                </a:cubicBezTo>
                <a:cubicBezTo>
                  <a:pt x="278" y="1135"/>
                  <a:pt x="278" y="1135"/>
                  <a:pt x="278" y="1135"/>
                </a:cubicBezTo>
                <a:cubicBezTo>
                  <a:pt x="177" y="1135"/>
                  <a:pt x="177" y="1135"/>
                  <a:pt x="177" y="1135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238" y="172"/>
                  <a:pt x="238" y="172"/>
                  <a:pt x="238" y="172"/>
                </a:cubicBezTo>
                <a:cubicBezTo>
                  <a:pt x="244" y="178"/>
                  <a:pt x="252" y="182"/>
                  <a:pt x="260" y="182"/>
                </a:cubicBezTo>
                <a:cubicBezTo>
                  <a:pt x="268" y="182"/>
                  <a:pt x="275" y="179"/>
                  <a:pt x="281" y="174"/>
                </a:cubicBezTo>
                <a:cubicBezTo>
                  <a:pt x="293" y="162"/>
                  <a:pt x="294" y="143"/>
                  <a:pt x="282" y="131"/>
                </a:cubicBezTo>
                <a:cubicBezTo>
                  <a:pt x="169" y="9"/>
                  <a:pt x="169" y="9"/>
                  <a:pt x="169" y="9"/>
                </a:cubicBezTo>
                <a:cubicBezTo>
                  <a:pt x="163" y="3"/>
                  <a:pt x="155" y="0"/>
                  <a:pt x="147" y="0"/>
                </a:cubicBezTo>
                <a:cubicBezTo>
                  <a:pt x="138" y="0"/>
                  <a:pt x="130" y="3"/>
                  <a:pt x="125" y="9"/>
                </a:cubicBezTo>
                <a:cubicBezTo>
                  <a:pt x="11" y="131"/>
                  <a:pt x="11" y="131"/>
                  <a:pt x="11" y="131"/>
                </a:cubicBezTo>
                <a:cubicBezTo>
                  <a:pt x="0" y="143"/>
                  <a:pt x="0" y="162"/>
                  <a:pt x="13" y="174"/>
                </a:cubicBezTo>
                <a:cubicBezTo>
                  <a:pt x="25" y="185"/>
                  <a:pt x="44" y="184"/>
                  <a:pt x="55" y="172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1165"/>
                  <a:pt x="116" y="1165"/>
                  <a:pt x="116" y="1165"/>
                </a:cubicBezTo>
                <a:cubicBezTo>
                  <a:pt x="116" y="1182"/>
                  <a:pt x="130" y="1195"/>
                  <a:pt x="147" y="1195"/>
                </a:cubicBezTo>
                <a:cubicBezTo>
                  <a:pt x="1537" y="1195"/>
                  <a:pt x="1537" y="1195"/>
                  <a:pt x="1537" y="1195"/>
                </a:cubicBezTo>
                <a:cubicBezTo>
                  <a:pt x="1476" y="1254"/>
                  <a:pt x="1476" y="1254"/>
                  <a:pt x="1476" y="1254"/>
                </a:cubicBezTo>
                <a:cubicBezTo>
                  <a:pt x="1464" y="1265"/>
                  <a:pt x="1464" y="1284"/>
                  <a:pt x="1475" y="1296"/>
                </a:cubicBezTo>
                <a:cubicBezTo>
                  <a:pt x="1481" y="1302"/>
                  <a:pt x="1489" y="1306"/>
                  <a:pt x="1497" y="1306"/>
                </a:cubicBezTo>
                <a:cubicBezTo>
                  <a:pt x="1504" y="1306"/>
                  <a:pt x="1512" y="1303"/>
                  <a:pt x="1518" y="1297"/>
                </a:cubicBezTo>
                <a:cubicBezTo>
                  <a:pt x="1632" y="1187"/>
                  <a:pt x="1632" y="1187"/>
                  <a:pt x="1632" y="1187"/>
                </a:cubicBezTo>
                <a:cubicBezTo>
                  <a:pt x="1638" y="1182"/>
                  <a:pt x="1641" y="1174"/>
                  <a:pt x="1641" y="1166"/>
                </a:cubicBezTo>
                <a:cubicBezTo>
                  <a:pt x="1641" y="1157"/>
                  <a:pt x="1638" y="1150"/>
                  <a:pt x="1632" y="1144"/>
                </a:cubicBezTo>
                <a:close/>
                <a:moveTo>
                  <a:pt x="437" y="1135"/>
                </a:moveTo>
                <a:cubicBezTo>
                  <a:pt x="338" y="1135"/>
                  <a:pt x="338" y="1135"/>
                  <a:pt x="338" y="1135"/>
                </a:cubicBezTo>
                <a:cubicBezTo>
                  <a:pt x="338" y="821"/>
                  <a:pt x="338" y="821"/>
                  <a:pt x="338" y="821"/>
                </a:cubicBezTo>
                <a:cubicBezTo>
                  <a:pt x="437" y="821"/>
                  <a:pt x="437" y="821"/>
                  <a:pt x="437" y="821"/>
                </a:cubicBezTo>
                <a:lnTo>
                  <a:pt x="437" y="1135"/>
                </a:lnTo>
                <a:close/>
                <a:moveTo>
                  <a:pt x="730" y="1135"/>
                </a:moveTo>
                <a:cubicBezTo>
                  <a:pt x="629" y="1135"/>
                  <a:pt x="629" y="1135"/>
                  <a:pt x="629" y="1135"/>
                </a:cubicBezTo>
                <a:cubicBezTo>
                  <a:pt x="629" y="631"/>
                  <a:pt x="629" y="631"/>
                  <a:pt x="629" y="631"/>
                </a:cubicBezTo>
                <a:cubicBezTo>
                  <a:pt x="730" y="631"/>
                  <a:pt x="730" y="631"/>
                  <a:pt x="730" y="631"/>
                </a:cubicBezTo>
                <a:lnTo>
                  <a:pt x="730" y="1135"/>
                </a:lnTo>
                <a:close/>
                <a:moveTo>
                  <a:pt x="1020" y="1135"/>
                </a:moveTo>
                <a:cubicBezTo>
                  <a:pt x="921" y="1135"/>
                  <a:pt x="921" y="1135"/>
                  <a:pt x="921" y="1135"/>
                </a:cubicBezTo>
                <a:cubicBezTo>
                  <a:pt x="921" y="226"/>
                  <a:pt x="921" y="226"/>
                  <a:pt x="921" y="226"/>
                </a:cubicBezTo>
                <a:cubicBezTo>
                  <a:pt x="1020" y="226"/>
                  <a:pt x="1020" y="226"/>
                  <a:pt x="1020" y="226"/>
                </a:cubicBezTo>
                <a:lnTo>
                  <a:pt x="1020" y="1135"/>
                </a:lnTo>
                <a:close/>
                <a:moveTo>
                  <a:pt x="1313" y="1135"/>
                </a:moveTo>
                <a:cubicBezTo>
                  <a:pt x="1212" y="1135"/>
                  <a:pt x="1212" y="1135"/>
                  <a:pt x="1212" y="1135"/>
                </a:cubicBezTo>
                <a:cubicBezTo>
                  <a:pt x="1212" y="452"/>
                  <a:pt x="1212" y="452"/>
                  <a:pt x="1212" y="452"/>
                </a:cubicBezTo>
                <a:cubicBezTo>
                  <a:pt x="1313" y="452"/>
                  <a:pt x="1313" y="452"/>
                  <a:pt x="1313" y="452"/>
                </a:cubicBezTo>
                <a:lnTo>
                  <a:pt x="1313" y="1135"/>
                </a:lnTo>
                <a:close/>
                <a:moveTo>
                  <a:pt x="1313" y="1135"/>
                </a:moveTo>
                <a:cubicBezTo>
                  <a:pt x="1313" y="1135"/>
                  <a:pt x="1313" y="1135"/>
                  <a:pt x="1313" y="113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Rectangle 125"/>
          <p:cNvSpPr/>
          <p:nvPr/>
        </p:nvSpPr>
        <p:spPr>
          <a:xfrm>
            <a:off x="6255284" y="2867410"/>
            <a:ext cx="2557162" cy="1647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0" name="Rectangle 126"/>
          <p:cNvSpPr/>
          <p:nvPr/>
        </p:nvSpPr>
        <p:spPr>
          <a:xfrm>
            <a:off x="6255284" y="2875749"/>
            <a:ext cx="2557162" cy="334626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6323804" y="3344298"/>
            <a:ext cx="24201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/>
              <a:t>Федеральный закон от 30 декабря 2001 г. № 195-ФЗ </a:t>
            </a:r>
            <a:endParaRPr lang="ru-RU" dirty="0" smtClean="0"/>
          </a:p>
          <a:p>
            <a:pPr lvl="0" algn="ctr"/>
            <a:r>
              <a:rPr lang="ru-RU" dirty="0" smtClean="0"/>
              <a:t>«</a:t>
            </a:r>
            <a:r>
              <a:rPr lang="ru-RU" dirty="0"/>
              <a:t>Кодекс Российской Федерации об административных правонарушениях» (КоАП РФ</a:t>
            </a:r>
            <a:r>
              <a:rPr lang="ru-RU" dirty="0" smtClean="0"/>
              <a:t>) (часть 7)</a:t>
            </a:r>
            <a:endParaRPr lang="ru-RU" dirty="0"/>
          </a:p>
          <a:p>
            <a:pPr algn="ctr"/>
            <a:endParaRPr lang="en-US" dirty="0"/>
          </a:p>
        </p:txBody>
      </p:sp>
      <p:sp>
        <p:nvSpPr>
          <p:cNvPr id="163" name="Oval 137"/>
          <p:cNvSpPr/>
          <p:nvPr/>
        </p:nvSpPr>
        <p:spPr>
          <a:xfrm>
            <a:off x="7203081" y="2471428"/>
            <a:ext cx="825332" cy="8253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eeform 27"/>
          <p:cNvSpPr>
            <a:spLocks noEditPoints="1"/>
          </p:cNvSpPr>
          <p:nvPr/>
        </p:nvSpPr>
        <p:spPr bwMode="auto">
          <a:xfrm>
            <a:off x="7408883" y="2682066"/>
            <a:ext cx="413727" cy="413484"/>
          </a:xfrm>
          <a:custGeom>
            <a:avLst/>
            <a:gdLst>
              <a:gd name="T0" fmla="*/ 1442 w 1640"/>
              <a:gd name="T1" fmla="*/ 392 h 1641"/>
              <a:gd name="T2" fmla="*/ 1629 w 1640"/>
              <a:gd name="T3" fmla="*/ 218 h 1641"/>
              <a:gd name="T4" fmla="*/ 1610 w 1640"/>
              <a:gd name="T5" fmla="*/ 165 h 1641"/>
              <a:gd name="T6" fmla="*/ 1475 w 1640"/>
              <a:gd name="T7" fmla="*/ 30 h 1641"/>
              <a:gd name="T8" fmla="*/ 1423 w 1640"/>
              <a:gd name="T9" fmla="*/ 11 h 1641"/>
              <a:gd name="T10" fmla="*/ 1248 w 1640"/>
              <a:gd name="T11" fmla="*/ 202 h 1641"/>
              <a:gd name="T12" fmla="*/ 1232 w 1640"/>
              <a:gd name="T13" fmla="*/ 365 h 1641"/>
              <a:gd name="T14" fmla="*/ 802 w 1640"/>
              <a:gd name="T15" fmla="*/ 128 h 1641"/>
              <a:gd name="T16" fmla="*/ 741 w 1640"/>
              <a:gd name="T17" fmla="*/ 128 h 1641"/>
              <a:gd name="T18" fmla="*/ 89 w 1640"/>
              <a:gd name="T19" fmla="*/ 838 h 1641"/>
              <a:gd name="T20" fmla="*/ 0 w 1640"/>
              <a:gd name="T21" fmla="*/ 869 h 1641"/>
              <a:gd name="T22" fmla="*/ 89 w 1640"/>
              <a:gd name="T23" fmla="*/ 900 h 1641"/>
              <a:gd name="T24" fmla="*/ 741 w 1640"/>
              <a:gd name="T25" fmla="*/ 1610 h 1641"/>
              <a:gd name="T26" fmla="*/ 802 w 1640"/>
              <a:gd name="T27" fmla="*/ 1610 h 1641"/>
              <a:gd name="T28" fmla="*/ 1454 w 1640"/>
              <a:gd name="T29" fmla="*/ 900 h 1641"/>
              <a:gd name="T30" fmla="*/ 1543 w 1640"/>
              <a:gd name="T31" fmla="*/ 869 h 1641"/>
              <a:gd name="T32" fmla="*/ 1454 w 1640"/>
              <a:gd name="T33" fmla="*/ 838 h 1641"/>
              <a:gd name="T34" fmla="*/ 1306 w 1640"/>
              <a:gd name="T35" fmla="*/ 377 h 1641"/>
              <a:gd name="T36" fmla="*/ 1420 w 1640"/>
              <a:gd name="T37" fmla="*/ 101 h 1641"/>
              <a:gd name="T38" fmla="*/ 1455 w 1640"/>
              <a:gd name="T39" fmla="*/ 213 h 1641"/>
              <a:gd name="T40" fmla="*/ 1430 w 1640"/>
              <a:gd name="T41" fmla="*/ 329 h 1641"/>
              <a:gd name="T42" fmla="*/ 1311 w 1640"/>
              <a:gd name="T43" fmla="*/ 210 h 1641"/>
              <a:gd name="T44" fmla="*/ 1392 w 1640"/>
              <a:gd name="T45" fmla="*/ 838 h 1641"/>
              <a:gd name="T46" fmla="*/ 1318 w 1640"/>
              <a:gd name="T47" fmla="*/ 869 h 1641"/>
              <a:gd name="T48" fmla="*/ 1392 w 1640"/>
              <a:gd name="T49" fmla="*/ 900 h 1641"/>
              <a:gd name="T50" fmla="*/ 802 w 1640"/>
              <a:gd name="T51" fmla="*/ 1447 h 1641"/>
              <a:gd name="T52" fmla="*/ 741 w 1640"/>
              <a:gd name="T53" fmla="*/ 1447 h 1641"/>
              <a:gd name="T54" fmla="*/ 150 w 1640"/>
              <a:gd name="T55" fmla="*/ 900 h 1641"/>
              <a:gd name="T56" fmla="*/ 224 w 1640"/>
              <a:gd name="T57" fmla="*/ 869 h 1641"/>
              <a:gd name="T58" fmla="*/ 150 w 1640"/>
              <a:gd name="T59" fmla="*/ 838 h 1641"/>
              <a:gd name="T60" fmla="*/ 741 w 1640"/>
              <a:gd name="T61" fmla="*/ 291 h 1641"/>
              <a:gd name="T62" fmla="*/ 802 w 1640"/>
              <a:gd name="T63" fmla="*/ 291 h 1641"/>
              <a:gd name="T64" fmla="*/ 1189 w 1640"/>
              <a:gd name="T65" fmla="*/ 408 h 1641"/>
              <a:gd name="T66" fmla="*/ 771 w 1640"/>
              <a:gd name="T67" fmla="*/ 378 h 1641"/>
              <a:gd name="T68" fmla="*/ 771 w 1640"/>
              <a:gd name="T69" fmla="*/ 1360 h 1641"/>
              <a:gd name="T70" fmla="*/ 1140 w 1640"/>
              <a:gd name="T71" fmla="*/ 544 h 1641"/>
              <a:gd name="T72" fmla="*/ 1392 w 1640"/>
              <a:gd name="T73" fmla="*/ 838 h 1641"/>
              <a:gd name="T74" fmla="*/ 771 w 1640"/>
              <a:gd name="T75" fmla="*/ 900 h 1641"/>
              <a:gd name="T76" fmla="*/ 960 w 1640"/>
              <a:gd name="T77" fmla="*/ 724 h 1641"/>
              <a:gd name="T78" fmla="*/ 771 w 1640"/>
              <a:gd name="T79" fmla="*/ 1107 h 1641"/>
              <a:gd name="T80" fmla="*/ 771 w 1640"/>
              <a:gd name="T81" fmla="*/ 631 h 1641"/>
              <a:gd name="T82" fmla="*/ 750 w 1640"/>
              <a:gd name="T83" fmla="*/ 847 h 1641"/>
              <a:gd name="T84" fmla="*/ 771 w 1640"/>
              <a:gd name="T85" fmla="*/ 570 h 1641"/>
              <a:gd name="T86" fmla="*/ 771 w 1640"/>
              <a:gd name="T87" fmla="*/ 1169 h 1641"/>
              <a:gd name="T88" fmla="*/ 1003 w 1640"/>
              <a:gd name="T89" fmla="*/ 680 h 1641"/>
              <a:gd name="T90" fmla="*/ 1201 w 1640"/>
              <a:gd name="T91" fmla="*/ 869 h 1641"/>
              <a:gd name="T92" fmla="*/ 341 w 1640"/>
              <a:gd name="T93" fmla="*/ 869 h 1641"/>
              <a:gd name="T94" fmla="*/ 1053 w 1640"/>
              <a:gd name="T95" fmla="*/ 544 h 1641"/>
              <a:gd name="T96" fmla="*/ 771 w 1640"/>
              <a:gd name="T97" fmla="*/ 570 h 1641"/>
              <a:gd name="T98" fmla="*/ 771 w 1640"/>
              <a:gd name="T99" fmla="*/ 570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40" h="1641">
                <a:moveTo>
                  <a:pt x="1438" y="392"/>
                </a:moveTo>
                <a:cubicBezTo>
                  <a:pt x="1439" y="392"/>
                  <a:pt x="1441" y="392"/>
                  <a:pt x="1442" y="392"/>
                </a:cubicBezTo>
                <a:cubicBezTo>
                  <a:pt x="1450" y="392"/>
                  <a:pt x="1458" y="389"/>
                  <a:pt x="1463" y="383"/>
                </a:cubicBezTo>
                <a:cubicBezTo>
                  <a:pt x="1629" y="218"/>
                  <a:pt x="1629" y="218"/>
                  <a:pt x="1629" y="218"/>
                </a:cubicBezTo>
                <a:cubicBezTo>
                  <a:pt x="1637" y="209"/>
                  <a:pt x="1640" y="197"/>
                  <a:pt x="1636" y="185"/>
                </a:cubicBezTo>
                <a:cubicBezTo>
                  <a:pt x="1632" y="174"/>
                  <a:pt x="1622" y="166"/>
                  <a:pt x="1610" y="165"/>
                </a:cubicBezTo>
                <a:cubicBezTo>
                  <a:pt x="1486" y="154"/>
                  <a:pt x="1486" y="154"/>
                  <a:pt x="1486" y="154"/>
                </a:cubicBezTo>
                <a:cubicBezTo>
                  <a:pt x="1475" y="30"/>
                  <a:pt x="1475" y="30"/>
                  <a:pt x="1475" y="30"/>
                </a:cubicBezTo>
                <a:cubicBezTo>
                  <a:pt x="1474" y="18"/>
                  <a:pt x="1466" y="8"/>
                  <a:pt x="1455" y="4"/>
                </a:cubicBezTo>
                <a:cubicBezTo>
                  <a:pt x="1444" y="0"/>
                  <a:pt x="1431" y="3"/>
                  <a:pt x="1423" y="11"/>
                </a:cubicBezTo>
                <a:cubicBezTo>
                  <a:pt x="1257" y="177"/>
                  <a:pt x="1257" y="177"/>
                  <a:pt x="1257" y="177"/>
                </a:cubicBezTo>
                <a:cubicBezTo>
                  <a:pt x="1251" y="183"/>
                  <a:pt x="1247" y="193"/>
                  <a:pt x="1248" y="202"/>
                </a:cubicBezTo>
                <a:cubicBezTo>
                  <a:pt x="1263" y="334"/>
                  <a:pt x="1263" y="334"/>
                  <a:pt x="1263" y="334"/>
                </a:cubicBezTo>
                <a:cubicBezTo>
                  <a:pt x="1232" y="365"/>
                  <a:pt x="1232" y="365"/>
                  <a:pt x="1232" y="365"/>
                </a:cubicBezTo>
                <a:cubicBezTo>
                  <a:pt x="1117" y="260"/>
                  <a:pt x="967" y="194"/>
                  <a:pt x="802" y="186"/>
                </a:cubicBezTo>
                <a:cubicBezTo>
                  <a:pt x="802" y="128"/>
                  <a:pt x="802" y="128"/>
                  <a:pt x="802" y="128"/>
                </a:cubicBezTo>
                <a:cubicBezTo>
                  <a:pt x="802" y="111"/>
                  <a:pt x="788" y="97"/>
                  <a:pt x="771" y="97"/>
                </a:cubicBezTo>
                <a:cubicBezTo>
                  <a:pt x="754" y="97"/>
                  <a:pt x="741" y="111"/>
                  <a:pt x="741" y="128"/>
                </a:cubicBezTo>
                <a:cubicBezTo>
                  <a:pt x="741" y="186"/>
                  <a:pt x="741" y="186"/>
                  <a:pt x="741" y="186"/>
                </a:cubicBezTo>
                <a:cubicBezTo>
                  <a:pt x="388" y="202"/>
                  <a:pt x="104" y="486"/>
                  <a:pt x="89" y="838"/>
                </a:cubicBezTo>
                <a:cubicBezTo>
                  <a:pt x="30" y="838"/>
                  <a:pt x="30" y="838"/>
                  <a:pt x="30" y="838"/>
                </a:cubicBezTo>
                <a:cubicBezTo>
                  <a:pt x="13" y="838"/>
                  <a:pt x="0" y="852"/>
                  <a:pt x="0" y="869"/>
                </a:cubicBezTo>
                <a:cubicBezTo>
                  <a:pt x="0" y="886"/>
                  <a:pt x="13" y="900"/>
                  <a:pt x="30" y="900"/>
                </a:cubicBezTo>
                <a:cubicBezTo>
                  <a:pt x="89" y="900"/>
                  <a:pt x="89" y="900"/>
                  <a:pt x="89" y="900"/>
                </a:cubicBezTo>
                <a:cubicBezTo>
                  <a:pt x="104" y="1252"/>
                  <a:pt x="388" y="1536"/>
                  <a:pt x="741" y="1552"/>
                </a:cubicBezTo>
                <a:cubicBezTo>
                  <a:pt x="741" y="1610"/>
                  <a:pt x="741" y="1610"/>
                  <a:pt x="741" y="1610"/>
                </a:cubicBezTo>
                <a:cubicBezTo>
                  <a:pt x="741" y="1627"/>
                  <a:pt x="754" y="1641"/>
                  <a:pt x="771" y="1641"/>
                </a:cubicBezTo>
                <a:cubicBezTo>
                  <a:pt x="788" y="1641"/>
                  <a:pt x="802" y="1627"/>
                  <a:pt x="802" y="1610"/>
                </a:cubicBezTo>
                <a:cubicBezTo>
                  <a:pt x="802" y="1552"/>
                  <a:pt x="802" y="1552"/>
                  <a:pt x="802" y="1552"/>
                </a:cubicBezTo>
                <a:cubicBezTo>
                  <a:pt x="1154" y="1536"/>
                  <a:pt x="1438" y="1252"/>
                  <a:pt x="1454" y="900"/>
                </a:cubicBezTo>
                <a:cubicBezTo>
                  <a:pt x="1512" y="900"/>
                  <a:pt x="1512" y="900"/>
                  <a:pt x="1512" y="900"/>
                </a:cubicBezTo>
                <a:cubicBezTo>
                  <a:pt x="1529" y="900"/>
                  <a:pt x="1543" y="886"/>
                  <a:pt x="1543" y="869"/>
                </a:cubicBezTo>
                <a:cubicBezTo>
                  <a:pt x="1543" y="852"/>
                  <a:pt x="1529" y="838"/>
                  <a:pt x="1512" y="838"/>
                </a:cubicBezTo>
                <a:cubicBezTo>
                  <a:pt x="1454" y="838"/>
                  <a:pt x="1454" y="838"/>
                  <a:pt x="1454" y="838"/>
                </a:cubicBezTo>
                <a:cubicBezTo>
                  <a:pt x="1446" y="673"/>
                  <a:pt x="1380" y="523"/>
                  <a:pt x="1275" y="408"/>
                </a:cubicBezTo>
                <a:cubicBezTo>
                  <a:pt x="1306" y="377"/>
                  <a:pt x="1306" y="377"/>
                  <a:pt x="1306" y="377"/>
                </a:cubicBezTo>
                <a:lnTo>
                  <a:pt x="1438" y="392"/>
                </a:lnTo>
                <a:close/>
                <a:moveTo>
                  <a:pt x="1420" y="101"/>
                </a:moveTo>
                <a:cubicBezTo>
                  <a:pt x="1427" y="185"/>
                  <a:pt x="1427" y="185"/>
                  <a:pt x="1427" y="185"/>
                </a:cubicBezTo>
                <a:cubicBezTo>
                  <a:pt x="1429" y="200"/>
                  <a:pt x="1440" y="212"/>
                  <a:pt x="1455" y="213"/>
                </a:cubicBezTo>
                <a:cubicBezTo>
                  <a:pt x="1539" y="221"/>
                  <a:pt x="1539" y="221"/>
                  <a:pt x="1539" y="221"/>
                </a:cubicBezTo>
                <a:cubicBezTo>
                  <a:pt x="1430" y="329"/>
                  <a:pt x="1430" y="329"/>
                  <a:pt x="1430" y="329"/>
                </a:cubicBezTo>
                <a:cubicBezTo>
                  <a:pt x="1323" y="317"/>
                  <a:pt x="1323" y="317"/>
                  <a:pt x="1323" y="317"/>
                </a:cubicBezTo>
                <a:cubicBezTo>
                  <a:pt x="1311" y="210"/>
                  <a:pt x="1311" y="210"/>
                  <a:pt x="1311" y="210"/>
                </a:cubicBezTo>
                <a:lnTo>
                  <a:pt x="1420" y="101"/>
                </a:lnTo>
                <a:close/>
                <a:moveTo>
                  <a:pt x="1392" y="838"/>
                </a:moveTo>
                <a:cubicBezTo>
                  <a:pt x="1349" y="838"/>
                  <a:pt x="1349" y="838"/>
                  <a:pt x="1349" y="838"/>
                </a:cubicBezTo>
                <a:cubicBezTo>
                  <a:pt x="1332" y="838"/>
                  <a:pt x="1318" y="852"/>
                  <a:pt x="1318" y="869"/>
                </a:cubicBezTo>
                <a:cubicBezTo>
                  <a:pt x="1318" y="886"/>
                  <a:pt x="1332" y="900"/>
                  <a:pt x="1349" y="900"/>
                </a:cubicBezTo>
                <a:cubicBezTo>
                  <a:pt x="1392" y="900"/>
                  <a:pt x="1392" y="900"/>
                  <a:pt x="1392" y="900"/>
                </a:cubicBezTo>
                <a:cubicBezTo>
                  <a:pt x="1377" y="1218"/>
                  <a:pt x="1120" y="1475"/>
                  <a:pt x="802" y="1490"/>
                </a:cubicBezTo>
                <a:cubicBezTo>
                  <a:pt x="802" y="1447"/>
                  <a:pt x="802" y="1447"/>
                  <a:pt x="802" y="1447"/>
                </a:cubicBezTo>
                <a:cubicBezTo>
                  <a:pt x="802" y="1430"/>
                  <a:pt x="788" y="1416"/>
                  <a:pt x="771" y="1416"/>
                </a:cubicBezTo>
                <a:cubicBezTo>
                  <a:pt x="754" y="1416"/>
                  <a:pt x="741" y="1430"/>
                  <a:pt x="741" y="1447"/>
                </a:cubicBezTo>
                <a:cubicBezTo>
                  <a:pt x="741" y="1490"/>
                  <a:pt x="741" y="1490"/>
                  <a:pt x="741" y="1490"/>
                </a:cubicBezTo>
                <a:cubicBezTo>
                  <a:pt x="422" y="1475"/>
                  <a:pt x="166" y="1218"/>
                  <a:pt x="150" y="900"/>
                </a:cubicBezTo>
                <a:cubicBezTo>
                  <a:pt x="193" y="900"/>
                  <a:pt x="193" y="900"/>
                  <a:pt x="193" y="900"/>
                </a:cubicBezTo>
                <a:cubicBezTo>
                  <a:pt x="210" y="900"/>
                  <a:pt x="224" y="886"/>
                  <a:pt x="224" y="869"/>
                </a:cubicBezTo>
                <a:cubicBezTo>
                  <a:pt x="224" y="852"/>
                  <a:pt x="210" y="838"/>
                  <a:pt x="193" y="838"/>
                </a:cubicBezTo>
                <a:cubicBezTo>
                  <a:pt x="150" y="838"/>
                  <a:pt x="150" y="838"/>
                  <a:pt x="150" y="838"/>
                </a:cubicBezTo>
                <a:cubicBezTo>
                  <a:pt x="166" y="520"/>
                  <a:pt x="422" y="263"/>
                  <a:pt x="741" y="248"/>
                </a:cubicBezTo>
                <a:cubicBezTo>
                  <a:pt x="741" y="291"/>
                  <a:pt x="741" y="291"/>
                  <a:pt x="741" y="291"/>
                </a:cubicBezTo>
                <a:cubicBezTo>
                  <a:pt x="741" y="308"/>
                  <a:pt x="754" y="322"/>
                  <a:pt x="771" y="322"/>
                </a:cubicBezTo>
                <a:cubicBezTo>
                  <a:pt x="788" y="322"/>
                  <a:pt x="802" y="308"/>
                  <a:pt x="802" y="291"/>
                </a:cubicBezTo>
                <a:cubicBezTo>
                  <a:pt x="802" y="248"/>
                  <a:pt x="802" y="248"/>
                  <a:pt x="802" y="248"/>
                </a:cubicBezTo>
                <a:cubicBezTo>
                  <a:pt x="950" y="255"/>
                  <a:pt x="1085" y="315"/>
                  <a:pt x="1189" y="408"/>
                </a:cubicBezTo>
                <a:cubicBezTo>
                  <a:pt x="1096" y="501"/>
                  <a:pt x="1096" y="501"/>
                  <a:pt x="1096" y="501"/>
                </a:cubicBezTo>
                <a:cubicBezTo>
                  <a:pt x="1009" y="424"/>
                  <a:pt x="896" y="378"/>
                  <a:pt x="771" y="378"/>
                </a:cubicBezTo>
                <a:cubicBezTo>
                  <a:pt x="500" y="378"/>
                  <a:pt x="280" y="598"/>
                  <a:pt x="280" y="869"/>
                </a:cubicBezTo>
                <a:cubicBezTo>
                  <a:pt x="280" y="1140"/>
                  <a:pt x="500" y="1360"/>
                  <a:pt x="771" y="1360"/>
                </a:cubicBezTo>
                <a:cubicBezTo>
                  <a:pt x="1042" y="1360"/>
                  <a:pt x="1263" y="1140"/>
                  <a:pt x="1263" y="869"/>
                </a:cubicBezTo>
                <a:cubicBezTo>
                  <a:pt x="1263" y="745"/>
                  <a:pt x="1216" y="631"/>
                  <a:pt x="1140" y="544"/>
                </a:cubicBezTo>
                <a:cubicBezTo>
                  <a:pt x="1232" y="452"/>
                  <a:pt x="1232" y="452"/>
                  <a:pt x="1232" y="452"/>
                </a:cubicBezTo>
                <a:cubicBezTo>
                  <a:pt x="1326" y="555"/>
                  <a:pt x="1385" y="690"/>
                  <a:pt x="1392" y="838"/>
                </a:cubicBezTo>
                <a:close/>
                <a:moveTo>
                  <a:pt x="750" y="891"/>
                </a:moveTo>
                <a:cubicBezTo>
                  <a:pt x="756" y="897"/>
                  <a:pt x="763" y="900"/>
                  <a:pt x="771" y="900"/>
                </a:cubicBezTo>
                <a:cubicBezTo>
                  <a:pt x="779" y="900"/>
                  <a:pt x="787" y="897"/>
                  <a:pt x="793" y="891"/>
                </a:cubicBezTo>
                <a:cubicBezTo>
                  <a:pt x="960" y="724"/>
                  <a:pt x="960" y="724"/>
                  <a:pt x="960" y="724"/>
                </a:cubicBezTo>
                <a:cubicBezTo>
                  <a:pt x="991" y="764"/>
                  <a:pt x="1009" y="814"/>
                  <a:pt x="1009" y="869"/>
                </a:cubicBezTo>
                <a:cubicBezTo>
                  <a:pt x="1009" y="1000"/>
                  <a:pt x="902" y="1107"/>
                  <a:pt x="771" y="1107"/>
                </a:cubicBezTo>
                <a:cubicBezTo>
                  <a:pt x="640" y="1107"/>
                  <a:pt x="533" y="1000"/>
                  <a:pt x="533" y="869"/>
                </a:cubicBezTo>
                <a:cubicBezTo>
                  <a:pt x="533" y="738"/>
                  <a:pt x="640" y="631"/>
                  <a:pt x="771" y="631"/>
                </a:cubicBezTo>
                <a:cubicBezTo>
                  <a:pt x="826" y="631"/>
                  <a:pt x="876" y="650"/>
                  <a:pt x="916" y="681"/>
                </a:cubicBezTo>
                <a:cubicBezTo>
                  <a:pt x="750" y="847"/>
                  <a:pt x="750" y="847"/>
                  <a:pt x="750" y="847"/>
                </a:cubicBezTo>
                <a:cubicBezTo>
                  <a:pt x="738" y="859"/>
                  <a:pt x="738" y="879"/>
                  <a:pt x="750" y="891"/>
                </a:cubicBezTo>
                <a:close/>
                <a:moveTo>
                  <a:pt x="771" y="570"/>
                </a:moveTo>
                <a:cubicBezTo>
                  <a:pt x="606" y="570"/>
                  <a:pt x="472" y="704"/>
                  <a:pt x="472" y="869"/>
                </a:cubicBezTo>
                <a:cubicBezTo>
                  <a:pt x="472" y="1034"/>
                  <a:pt x="606" y="1169"/>
                  <a:pt x="771" y="1169"/>
                </a:cubicBezTo>
                <a:cubicBezTo>
                  <a:pt x="936" y="1169"/>
                  <a:pt x="1071" y="1034"/>
                  <a:pt x="1071" y="869"/>
                </a:cubicBezTo>
                <a:cubicBezTo>
                  <a:pt x="1071" y="798"/>
                  <a:pt x="1045" y="732"/>
                  <a:pt x="1003" y="680"/>
                </a:cubicBezTo>
                <a:cubicBezTo>
                  <a:pt x="1096" y="588"/>
                  <a:pt x="1096" y="588"/>
                  <a:pt x="1096" y="588"/>
                </a:cubicBezTo>
                <a:cubicBezTo>
                  <a:pt x="1162" y="663"/>
                  <a:pt x="1201" y="762"/>
                  <a:pt x="1201" y="869"/>
                </a:cubicBezTo>
                <a:cubicBezTo>
                  <a:pt x="1201" y="1106"/>
                  <a:pt x="1008" y="1299"/>
                  <a:pt x="771" y="1299"/>
                </a:cubicBezTo>
                <a:cubicBezTo>
                  <a:pt x="534" y="1299"/>
                  <a:pt x="341" y="1106"/>
                  <a:pt x="341" y="869"/>
                </a:cubicBezTo>
                <a:cubicBezTo>
                  <a:pt x="341" y="632"/>
                  <a:pt x="534" y="439"/>
                  <a:pt x="771" y="439"/>
                </a:cubicBezTo>
                <a:cubicBezTo>
                  <a:pt x="879" y="439"/>
                  <a:pt x="977" y="479"/>
                  <a:pt x="1053" y="544"/>
                </a:cubicBezTo>
                <a:cubicBezTo>
                  <a:pt x="960" y="637"/>
                  <a:pt x="960" y="637"/>
                  <a:pt x="960" y="637"/>
                </a:cubicBezTo>
                <a:cubicBezTo>
                  <a:pt x="908" y="595"/>
                  <a:pt x="843" y="570"/>
                  <a:pt x="771" y="570"/>
                </a:cubicBezTo>
                <a:close/>
                <a:moveTo>
                  <a:pt x="771" y="570"/>
                </a:moveTo>
                <a:cubicBezTo>
                  <a:pt x="771" y="570"/>
                  <a:pt x="771" y="570"/>
                  <a:pt x="771" y="57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Rectangle 129"/>
          <p:cNvSpPr/>
          <p:nvPr/>
        </p:nvSpPr>
        <p:spPr>
          <a:xfrm>
            <a:off x="9131013" y="2867410"/>
            <a:ext cx="2557162" cy="1647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6" name="Rectangle 130"/>
          <p:cNvSpPr/>
          <p:nvPr/>
        </p:nvSpPr>
        <p:spPr>
          <a:xfrm>
            <a:off x="9131013" y="2875748"/>
            <a:ext cx="2557162" cy="334626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    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9267658" y="3383308"/>
            <a:ext cx="231474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dirty="0"/>
              <a:t>Международные соглашения, в которых участвует Российская Федерация</a:t>
            </a:r>
          </a:p>
          <a:p>
            <a:endParaRPr lang="en-US" sz="2000" b="1" dirty="0"/>
          </a:p>
        </p:txBody>
      </p:sp>
      <p:sp>
        <p:nvSpPr>
          <p:cNvPr id="169" name="Oval 140"/>
          <p:cNvSpPr/>
          <p:nvPr/>
        </p:nvSpPr>
        <p:spPr>
          <a:xfrm>
            <a:off x="10082321" y="2512728"/>
            <a:ext cx="742732" cy="7427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0" name="Group 141"/>
          <p:cNvGrpSpPr/>
          <p:nvPr/>
        </p:nvGrpSpPr>
        <p:grpSpPr>
          <a:xfrm>
            <a:off x="10274206" y="2718187"/>
            <a:ext cx="358962" cy="330675"/>
            <a:chOff x="962585" y="3246438"/>
            <a:chExt cx="1752600" cy="1614488"/>
          </a:xfrm>
          <a:solidFill>
            <a:schemeClr val="bg1"/>
          </a:solidFill>
        </p:grpSpPr>
        <p:sp>
          <p:nvSpPr>
            <p:cNvPr id="171" name="Freeform 31"/>
            <p:cNvSpPr>
              <a:spLocks noEditPoints="1"/>
            </p:cNvSpPr>
            <p:nvPr/>
          </p:nvSpPr>
          <p:spPr bwMode="auto">
            <a:xfrm>
              <a:off x="1089026" y="3783013"/>
              <a:ext cx="1457325" cy="771525"/>
            </a:xfrm>
            <a:custGeom>
              <a:avLst/>
              <a:gdLst>
                <a:gd name="T0" fmla="*/ 10 w 1362"/>
                <a:gd name="T1" fmla="*/ 339 h 721"/>
                <a:gd name="T2" fmla="*/ 10 w 1362"/>
                <a:gd name="T3" fmla="*/ 382 h 721"/>
                <a:gd name="T4" fmla="*/ 205 w 1362"/>
                <a:gd name="T5" fmla="*/ 551 h 721"/>
                <a:gd name="T6" fmla="*/ 681 w 1362"/>
                <a:gd name="T7" fmla="*/ 721 h 721"/>
                <a:gd name="T8" fmla="*/ 1157 w 1362"/>
                <a:gd name="T9" fmla="*/ 551 h 721"/>
                <a:gd name="T10" fmla="*/ 1352 w 1362"/>
                <a:gd name="T11" fmla="*/ 382 h 721"/>
                <a:gd name="T12" fmla="*/ 1352 w 1362"/>
                <a:gd name="T13" fmla="*/ 339 h 721"/>
                <a:gd name="T14" fmla="*/ 1157 w 1362"/>
                <a:gd name="T15" fmla="*/ 170 h 721"/>
                <a:gd name="T16" fmla="*/ 681 w 1362"/>
                <a:gd name="T17" fmla="*/ 0 h 721"/>
                <a:gd name="T18" fmla="*/ 205 w 1362"/>
                <a:gd name="T19" fmla="*/ 170 h 721"/>
                <a:gd name="T20" fmla="*/ 10 w 1362"/>
                <a:gd name="T21" fmla="*/ 339 h 721"/>
                <a:gd name="T22" fmla="*/ 1283 w 1362"/>
                <a:gd name="T23" fmla="*/ 361 h 721"/>
                <a:gd name="T24" fmla="*/ 957 w 1362"/>
                <a:gd name="T25" fmla="*/ 592 h 721"/>
                <a:gd name="T26" fmla="*/ 1041 w 1362"/>
                <a:gd name="T27" fmla="*/ 361 h 721"/>
                <a:gd name="T28" fmla="*/ 957 w 1362"/>
                <a:gd name="T29" fmla="*/ 129 h 721"/>
                <a:gd name="T30" fmla="*/ 1283 w 1362"/>
                <a:gd name="T31" fmla="*/ 361 h 721"/>
                <a:gd name="T32" fmla="*/ 681 w 1362"/>
                <a:gd name="T33" fmla="*/ 64 h 721"/>
                <a:gd name="T34" fmla="*/ 977 w 1362"/>
                <a:gd name="T35" fmla="*/ 361 h 721"/>
                <a:gd name="T36" fmla="*/ 681 w 1362"/>
                <a:gd name="T37" fmla="*/ 657 h 721"/>
                <a:gd name="T38" fmla="*/ 385 w 1362"/>
                <a:gd name="T39" fmla="*/ 361 h 721"/>
                <a:gd name="T40" fmla="*/ 681 w 1362"/>
                <a:gd name="T41" fmla="*/ 64 h 721"/>
                <a:gd name="T42" fmla="*/ 321 w 1362"/>
                <a:gd name="T43" fmla="*/ 361 h 721"/>
                <a:gd name="T44" fmla="*/ 405 w 1362"/>
                <a:gd name="T45" fmla="*/ 592 h 721"/>
                <a:gd name="T46" fmla="*/ 79 w 1362"/>
                <a:gd name="T47" fmla="*/ 361 h 721"/>
                <a:gd name="T48" fmla="*/ 405 w 1362"/>
                <a:gd name="T49" fmla="*/ 129 h 721"/>
                <a:gd name="T50" fmla="*/ 321 w 1362"/>
                <a:gd name="T51" fmla="*/ 361 h 721"/>
                <a:gd name="T52" fmla="*/ 321 w 1362"/>
                <a:gd name="T53" fmla="*/ 361 h 721"/>
                <a:gd name="T54" fmla="*/ 321 w 1362"/>
                <a:gd name="T55" fmla="*/ 36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62" h="721">
                  <a:moveTo>
                    <a:pt x="10" y="339"/>
                  </a:moveTo>
                  <a:cubicBezTo>
                    <a:pt x="0" y="351"/>
                    <a:pt x="0" y="370"/>
                    <a:pt x="10" y="382"/>
                  </a:cubicBezTo>
                  <a:cubicBezTo>
                    <a:pt x="13" y="385"/>
                    <a:pt x="87" y="468"/>
                    <a:pt x="205" y="551"/>
                  </a:cubicBezTo>
                  <a:cubicBezTo>
                    <a:pt x="364" y="662"/>
                    <a:pt x="528" y="721"/>
                    <a:pt x="681" y="721"/>
                  </a:cubicBezTo>
                  <a:cubicBezTo>
                    <a:pt x="834" y="721"/>
                    <a:pt x="998" y="662"/>
                    <a:pt x="1157" y="551"/>
                  </a:cubicBezTo>
                  <a:cubicBezTo>
                    <a:pt x="1275" y="468"/>
                    <a:pt x="1349" y="385"/>
                    <a:pt x="1352" y="382"/>
                  </a:cubicBezTo>
                  <a:cubicBezTo>
                    <a:pt x="1362" y="370"/>
                    <a:pt x="1362" y="351"/>
                    <a:pt x="1352" y="339"/>
                  </a:cubicBezTo>
                  <a:cubicBezTo>
                    <a:pt x="1349" y="336"/>
                    <a:pt x="1275" y="253"/>
                    <a:pt x="1157" y="170"/>
                  </a:cubicBezTo>
                  <a:cubicBezTo>
                    <a:pt x="998" y="59"/>
                    <a:pt x="834" y="0"/>
                    <a:pt x="681" y="0"/>
                  </a:cubicBezTo>
                  <a:cubicBezTo>
                    <a:pt x="528" y="0"/>
                    <a:pt x="364" y="59"/>
                    <a:pt x="205" y="170"/>
                  </a:cubicBezTo>
                  <a:cubicBezTo>
                    <a:pt x="87" y="253"/>
                    <a:pt x="13" y="336"/>
                    <a:pt x="10" y="339"/>
                  </a:cubicBezTo>
                  <a:close/>
                  <a:moveTo>
                    <a:pt x="1283" y="361"/>
                  </a:moveTo>
                  <a:cubicBezTo>
                    <a:pt x="1237" y="407"/>
                    <a:pt x="1116" y="520"/>
                    <a:pt x="957" y="592"/>
                  </a:cubicBezTo>
                  <a:cubicBezTo>
                    <a:pt x="1010" y="529"/>
                    <a:pt x="1041" y="448"/>
                    <a:pt x="1041" y="361"/>
                  </a:cubicBezTo>
                  <a:cubicBezTo>
                    <a:pt x="1041" y="273"/>
                    <a:pt x="1010" y="192"/>
                    <a:pt x="957" y="129"/>
                  </a:cubicBezTo>
                  <a:cubicBezTo>
                    <a:pt x="1116" y="201"/>
                    <a:pt x="1237" y="314"/>
                    <a:pt x="1283" y="361"/>
                  </a:cubicBezTo>
                  <a:close/>
                  <a:moveTo>
                    <a:pt x="681" y="64"/>
                  </a:moveTo>
                  <a:cubicBezTo>
                    <a:pt x="844" y="64"/>
                    <a:pt x="977" y="197"/>
                    <a:pt x="977" y="361"/>
                  </a:cubicBezTo>
                  <a:cubicBezTo>
                    <a:pt x="977" y="524"/>
                    <a:pt x="844" y="657"/>
                    <a:pt x="681" y="657"/>
                  </a:cubicBezTo>
                  <a:cubicBezTo>
                    <a:pt x="518" y="657"/>
                    <a:pt x="385" y="524"/>
                    <a:pt x="385" y="361"/>
                  </a:cubicBezTo>
                  <a:cubicBezTo>
                    <a:pt x="385" y="197"/>
                    <a:pt x="518" y="64"/>
                    <a:pt x="681" y="64"/>
                  </a:cubicBezTo>
                  <a:close/>
                  <a:moveTo>
                    <a:pt x="321" y="361"/>
                  </a:moveTo>
                  <a:cubicBezTo>
                    <a:pt x="321" y="448"/>
                    <a:pt x="352" y="529"/>
                    <a:pt x="405" y="592"/>
                  </a:cubicBezTo>
                  <a:cubicBezTo>
                    <a:pt x="246" y="520"/>
                    <a:pt x="125" y="407"/>
                    <a:pt x="79" y="361"/>
                  </a:cubicBezTo>
                  <a:cubicBezTo>
                    <a:pt x="125" y="314"/>
                    <a:pt x="246" y="201"/>
                    <a:pt x="405" y="129"/>
                  </a:cubicBezTo>
                  <a:cubicBezTo>
                    <a:pt x="352" y="192"/>
                    <a:pt x="321" y="273"/>
                    <a:pt x="321" y="361"/>
                  </a:cubicBezTo>
                  <a:close/>
                  <a:moveTo>
                    <a:pt x="321" y="361"/>
                  </a:moveTo>
                  <a:cubicBezTo>
                    <a:pt x="321" y="361"/>
                    <a:pt x="321" y="361"/>
                    <a:pt x="321" y="3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2"/>
            <p:cNvSpPr>
              <a:spLocks noEditPoints="1"/>
            </p:cNvSpPr>
            <p:nvPr/>
          </p:nvSpPr>
          <p:spPr bwMode="auto">
            <a:xfrm>
              <a:off x="962585" y="3246438"/>
              <a:ext cx="1752600" cy="1614488"/>
            </a:xfrm>
            <a:custGeom>
              <a:avLst/>
              <a:gdLst>
                <a:gd name="T0" fmla="*/ 1606 w 1638"/>
                <a:gd name="T1" fmla="*/ 0 h 1510"/>
                <a:gd name="T2" fmla="*/ 32 w 1638"/>
                <a:gd name="T3" fmla="*/ 0 h 1510"/>
                <a:gd name="T4" fmla="*/ 0 w 1638"/>
                <a:gd name="T5" fmla="*/ 32 h 1510"/>
                <a:gd name="T6" fmla="*/ 0 w 1638"/>
                <a:gd name="T7" fmla="*/ 1478 h 1510"/>
                <a:gd name="T8" fmla="*/ 32 w 1638"/>
                <a:gd name="T9" fmla="*/ 1510 h 1510"/>
                <a:gd name="T10" fmla="*/ 1606 w 1638"/>
                <a:gd name="T11" fmla="*/ 1510 h 1510"/>
                <a:gd name="T12" fmla="*/ 1638 w 1638"/>
                <a:gd name="T13" fmla="*/ 1478 h 1510"/>
                <a:gd name="T14" fmla="*/ 1638 w 1638"/>
                <a:gd name="T15" fmla="*/ 32 h 1510"/>
                <a:gd name="T16" fmla="*/ 1606 w 1638"/>
                <a:gd name="T17" fmla="*/ 0 h 1510"/>
                <a:gd name="T18" fmla="*/ 446 w 1638"/>
                <a:gd name="T19" fmla="*/ 64 h 1510"/>
                <a:gd name="T20" fmla="*/ 763 w 1638"/>
                <a:gd name="T21" fmla="*/ 64 h 1510"/>
                <a:gd name="T22" fmla="*/ 763 w 1638"/>
                <a:gd name="T23" fmla="*/ 201 h 1510"/>
                <a:gd name="T24" fmla="*/ 446 w 1638"/>
                <a:gd name="T25" fmla="*/ 201 h 1510"/>
                <a:gd name="T26" fmla="*/ 446 w 1638"/>
                <a:gd name="T27" fmla="*/ 64 h 1510"/>
                <a:gd name="T28" fmla="*/ 1574 w 1638"/>
                <a:gd name="T29" fmla="*/ 1446 h 1510"/>
                <a:gd name="T30" fmla="*/ 64 w 1638"/>
                <a:gd name="T31" fmla="*/ 1446 h 1510"/>
                <a:gd name="T32" fmla="*/ 64 w 1638"/>
                <a:gd name="T33" fmla="*/ 64 h 1510"/>
                <a:gd name="T34" fmla="*/ 381 w 1638"/>
                <a:gd name="T35" fmla="*/ 64 h 1510"/>
                <a:gd name="T36" fmla="*/ 381 w 1638"/>
                <a:gd name="T37" fmla="*/ 233 h 1510"/>
                <a:gd name="T38" fmla="*/ 413 w 1638"/>
                <a:gd name="T39" fmla="*/ 265 h 1510"/>
                <a:gd name="T40" fmla="*/ 1574 w 1638"/>
                <a:gd name="T41" fmla="*/ 265 h 1510"/>
                <a:gd name="T42" fmla="*/ 1574 w 1638"/>
                <a:gd name="T43" fmla="*/ 1446 h 1510"/>
                <a:gd name="T44" fmla="*/ 1574 w 1638"/>
                <a:gd name="T45" fmla="*/ 201 h 1510"/>
                <a:gd name="T46" fmla="*/ 827 w 1638"/>
                <a:gd name="T47" fmla="*/ 201 h 1510"/>
                <a:gd name="T48" fmla="*/ 827 w 1638"/>
                <a:gd name="T49" fmla="*/ 64 h 1510"/>
                <a:gd name="T50" fmla="*/ 1574 w 1638"/>
                <a:gd name="T51" fmla="*/ 64 h 1510"/>
                <a:gd name="T52" fmla="*/ 1574 w 1638"/>
                <a:gd name="T53" fmla="*/ 201 h 1510"/>
                <a:gd name="T54" fmla="*/ 1574 w 1638"/>
                <a:gd name="T55" fmla="*/ 201 h 1510"/>
                <a:gd name="T56" fmla="*/ 1574 w 1638"/>
                <a:gd name="T57" fmla="*/ 201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8" h="1510">
                  <a:moveTo>
                    <a:pt x="160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1478"/>
                    <a:pt x="0" y="1478"/>
                    <a:pt x="0" y="1478"/>
                  </a:cubicBezTo>
                  <a:cubicBezTo>
                    <a:pt x="0" y="1496"/>
                    <a:pt x="14" y="1510"/>
                    <a:pt x="32" y="1510"/>
                  </a:cubicBezTo>
                  <a:cubicBezTo>
                    <a:pt x="1606" y="1510"/>
                    <a:pt x="1606" y="1510"/>
                    <a:pt x="1606" y="1510"/>
                  </a:cubicBezTo>
                  <a:cubicBezTo>
                    <a:pt x="1624" y="1510"/>
                    <a:pt x="1638" y="1496"/>
                    <a:pt x="1638" y="1478"/>
                  </a:cubicBezTo>
                  <a:cubicBezTo>
                    <a:pt x="1638" y="32"/>
                    <a:pt x="1638" y="32"/>
                    <a:pt x="1638" y="32"/>
                  </a:cubicBezTo>
                  <a:cubicBezTo>
                    <a:pt x="1638" y="14"/>
                    <a:pt x="1624" y="0"/>
                    <a:pt x="1606" y="0"/>
                  </a:cubicBezTo>
                  <a:close/>
                  <a:moveTo>
                    <a:pt x="446" y="64"/>
                  </a:moveTo>
                  <a:cubicBezTo>
                    <a:pt x="763" y="64"/>
                    <a:pt x="763" y="64"/>
                    <a:pt x="763" y="64"/>
                  </a:cubicBezTo>
                  <a:cubicBezTo>
                    <a:pt x="763" y="201"/>
                    <a:pt x="763" y="201"/>
                    <a:pt x="763" y="201"/>
                  </a:cubicBezTo>
                  <a:cubicBezTo>
                    <a:pt x="446" y="201"/>
                    <a:pt x="446" y="201"/>
                    <a:pt x="446" y="201"/>
                  </a:cubicBezTo>
                  <a:lnTo>
                    <a:pt x="446" y="64"/>
                  </a:lnTo>
                  <a:close/>
                  <a:moveTo>
                    <a:pt x="1574" y="1446"/>
                  </a:moveTo>
                  <a:cubicBezTo>
                    <a:pt x="64" y="1446"/>
                    <a:pt x="64" y="1446"/>
                    <a:pt x="64" y="1446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381" y="64"/>
                    <a:pt x="381" y="64"/>
                    <a:pt x="381" y="64"/>
                  </a:cubicBezTo>
                  <a:cubicBezTo>
                    <a:pt x="381" y="233"/>
                    <a:pt x="381" y="233"/>
                    <a:pt x="381" y="233"/>
                  </a:cubicBezTo>
                  <a:cubicBezTo>
                    <a:pt x="381" y="251"/>
                    <a:pt x="396" y="265"/>
                    <a:pt x="413" y="265"/>
                  </a:cubicBezTo>
                  <a:cubicBezTo>
                    <a:pt x="1574" y="265"/>
                    <a:pt x="1574" y="265"/>
                    <a:pt x="1574" y="265"/>
                  </a:cubicBezTo>
                  <a:cubicBezTo>
                    <a:pt x="1574" y="1446"/>
                    <a:pt x="1574" y="1446"/>
                    <a:pt x="1574" y="1446"/>
                  </a:cubicBezTo>
                  <a:close/>
                  <a:moveTo>
                    <a:pt x="1574" y="201"/>
                  </a:moveTo>
                  <a:cubicBezTo>
                    <a:pt x="827" y="201"/>
                    <a:pt x="827" y="201"/>
                    <a:pt x="827" y="201"/>
                  </a:cubicBezTo>
                  <a:cubicBezTo>
                    <a:pt x="827" y="64"/>
                    <a:pt x="827" y="64"/>
                    <a:pt x="827" y="64"/>
                  </a:cubicBezTo>
                  <a:cubicBezTo>
                    <a:pt x="1574" y="64"/>
                    <a:pt x="1574" y="64"/>
                    <a:pt x="1574" y="64"/>
                  </a:cubicBezTo>
                  <a:lnTo>
                    <a:pt x="1574" y="201"/>
                  </a:lnTo>
                  <a:close/>
                  <a:moveTo>
                    <a:pt x="1574" y="201"/>
                  </a:moveTo>
                  <a:cubicBezTo>
                    <a:pt x="1574" y="201"/>
                    <a:pt x="1574" y="201"/>
                    <a:pt x="1574" y="2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3"/>
            <p:cNvSpPr>
              <a:spLocks noEditPoints="1"/>
            </p:cNvSpPr>
            <p:nvPr/>
          </p:nvSpPr>
          <p:spPr bwMode="auto">
            <a:xfrm>
              <a:off x="2505076" y="3354388"/>
              <a:ext cx="69850" cy="68263"/>
            </a:xfrm>
            <a:custGeom>
              <a:avLst/>
              <a:gdLst>
                <a:gd name="T0" fmla="*/ 64 w 64"/>
                <a:gd name="T1" fmla="*/ 33 h 65"/>
                <a:gd name="T2" fmla="*/ 32 w 64"/>
                <a:gd name="T3" fmla="*/ 65 h 65"/>
                <a:gd name="T4" fmla="*/ 0 w 64"/>
                <a:gd name="T5" fmla="*/ 33 h 65"/>
                <a:gd name="T6" fmla="*/ 32 w 64"/>
                <a:gd name="T7" fmla="*/ 0 h 65"/>
                <a:gd name="T8" fmla="*/ 64 w 64"/>
                <a:gd name="T9" fmla="*/ 33 h 65"/>
                <a:gd name="T10" fmla="*/ 64 w 64"/>
                <a:gd name="T11" fmla="*/ 33 h 65"/>
                <a:gd name="T12" fmla="*/ 64 w 64"/>
                <a:gd name="T1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5">
                  <a:moveTo>
                    <a:pt x="64" y="33"/>
                  </a:moveTo>
                  <a:cubicBezTo>
                    <a:pt x="64" y="50"/>
                    <a:pt x="49" y="65"/>
                    <a:pt x="32" y="65"/>
                  </a:cubicBezTo>
                  <a:cubicBezTo>
                    <a:pt x="14" y="65"/>
                    <a:pt x="0" y="50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49" y="0"/>
                    <a:pt x="64" y="15"/>
                    <a:pt x="64" y="33"/>
                  </a:cubicBezTo>
                  <a:close/>
                  <a:moveTo>
                    <a:pt x="64" y="33"/>
                  </a:moveTo>
                  <a:cubicBezTo>
                    <a:pt x="64" y="33"/>
                    <a:pt x="64" y="33"/>
                    <a:pt x="6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4"/>
            <p:cNvSpPr>
              <a:spLocks noEditPoints="1"/>
            </p:cNvSpPr>
            <p:nvPr/>
          </p:nvSpPr>
          <p:spPr bwMode="auto">
            <a:xfrm>
              <a:off x="2389188" y="3354388"/>
              <a:ext cx="68263" cy="68263"/>
            </a:xfrm>
            <a:custGeom>
              <a:avLst/>
              <a:gdLst>
                <a:gd name="T0" fmla="*/ 64 w 64"/>
                <a:gd name="T1" fmla="*/ 33 h 65"/>
                <a:gd name="T2" fmla="*/ 32 w 64"/>
                <a:gd name="T3" fmla="*/ 65 h 65"/>
                <a:gd name="T4" fmla="*/ 0 w 64"/>
                <a:gd name="T5" fmla="*/ 33 h 65"/>
                <a:gd name="T6" fmla="*/ 32 w 64"/>
                <a:gd name="T7" fmla="*/ 0 h 65"/>
                <a:gd name="T8" fmla="*/ 64 w 64"/>
                <a:gd name="T9" fmla="*/ 33 h 65"/>
                <a:gd name="T10" fmla="*/ 64 w 64"/>
                <a:gd name="T11" fmla="*/ 33 h 65"/>
                <a:gd name="T12" fmla="*/ 64 w 64"/>
                <a:gd name="T1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5">
                  <a:moveTo>
                    <a:pt x="64" y="33"/>
                  </a:moveTo>
                  <a:cubicBezTo>
                    <a:pt x="64" y="50"/>
                    <a:pt x="50" y="65"/>
                    <a:pt x="32" y="65"/>
                  </a:cubicBezTo>
                  <a:cubicBezTo>
                    <a:pt x="15" y="65"/>
                    <a:pt x="0" y="50"/>
                    <a:pt x="0" y="33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50" y="0"/>
                    <a:pt x="64" y="15"/>
                    <a:pt x="64" y="33"/>
                  </a:cubicBezTo>
                  <a:close/>
                  <a:moveTo>
                    <a:pt x="64" y="33"/>
                  </a:moveTo>
                  <a:cubicBezTo>
                    <a:pt x="64" y="33"/>
                    <a:pt x="64" y="33"/>
                    <a:pt x="6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5"/>
            <p:cNvSpPr>
              <a:spLocks noEditPoints="1"/>
            </p:cNvSpPr>
            <p:nvPr/>
          </p:nvSpPr>
          <p:spPr bwMode="auto">
            <a:xfrm>
              <a:off x="2290763" y="3354388"/>
              <a:ext cx="68263" cy="68263"/>
            </a:xfrm>
            <a:custGeom>
              <a:avLst/>
              <a:gdLst>
                <a:gd name="T0" fmla="*/ 64 w 64"/>
                <a:gd name="T1" fmla="*/ 33 h 65"/>
                <a:gd name="T2" fmla="*/ 32 w 64"/>
                <a:gd name="T3" fmla="*/ 65 h 65"/>
                <a:gd name="T4" fmla="*/ 0 w 64"/>
                <a:gd name="T5" fmla="*/ 33 h 65"/>
                <a:gd name="T6" fmla="*/ 32 w 64"/>
                <a:gd name="T7" fmla="*/ 0 h 65"/>
                <a:gd name="T8" fmla="*/ 64 w 64"/>
                <a:gd name="T9" fmla="*/ 33 h 65"/>
                <a:gd name="T10" fmla="*/ 64 w 64"/>
                <a:gd name="T11" fmla="*/ 33 h 65"/>
                <a:gd name="T12" fmla="*/ 64 w 64"/>
                <a:gd name="T1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5">
                  <a:moveTo>
                    <a:pt x="64" y="33"/>
                  </a:moveTo>
                  <a:cubicBezTo>
                    <a:pt x="64" y="50"/>
                    <a:pt x="50" y="65"/>
                    <a:pt x="32" y="65"/>
                  </a:cubicBezTo>
                  <a:cubicBezTo>
                    <a:pt x="14" y="65"/>
                    <a:pt x="0" y="50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50" y="0"/>
                    <a:pt x="64" y="15"/>
                    <a:pt x="64" y="33"/>
                  </a:cubicBezTo>
                  <a:close/>
                  <a:moveTo>
                    <a:pt x="64" y="33"/>
                  </a:moveTo>
                  <a:cubicBezTo>
                    <a:pt x="64" y="33"/>
                    <a:pt x="64" y="33"/>
                    <a:pt x="6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47"/>
            <p:cNvSpPr>
              <a:spLocks noChangeArrowheads="1"/>
            </p:cNvSpPr>
            <p:nvPr/>
          </p:nvSpPr>
          <p:spPr bwMode="auto">
            <a:xfrm>
              <a:off x="1062038" y="3354388"/>
              <a:ext cx="227013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48"/>
            <p:cNvSpPr>
              <a:spLocks noChangeArrowheads="1"/>
            </p:cNvSpPr>
            <p:nvPr/>
          </p:nvSpPr>
          <p:spPr bwMode="auto">
            <a:xfrm>
              <a:off x="1470026" y="3354388"/>
              <a:ext cx="635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49"/>
            <p:cNvSpPr>
              <a:spLocks noChangeArrowheads="1"/>
            </p:cNvSpPr>
            <p:nvPr/>
          </p:nvSpPr>
          <p:spPr bwMode="auto">
            <a:xfrm>
              <a:off x="1576388" y="3354388"/>
              <a:ext cx="134938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9"/>
            <p:cNvSpPr>
              <a:spLocks noEditPoints="1"/>
            </p:cNvSpPr>
            <p:nvPr/>
          </p:nvSpPr>
          <p:spPr bwMode="auto">
            <a:xfrm>
              <a:off x="1635126" y="3987800"/>
              <a:ext cx="365125" cy="361950"/>
            </a:xfrm>
            <a:custGeom>
              <a:avLst/>
              <a:gdLst>
                <a:gd name="T0" fmla="*/ 170 w 340"/>
                <a:gd name="T1" fmla="*/ 339 h 339"/>
                <a:gd name="T2" fmla="*/ 340 w 340"/>
                <a:gd name="T3" fmla="*/ 170 h 339"/>
                <a:gd name="T4" fmla="*/ 170 w 340"/>
                <a:gd name="T5" fmla="*/ 0 h 339"/>
                <a:gd name="T6" fmla="*/ 0 w 340"/>
                <a:gd name="T7" fmla="*/ 170 h 339"/>
                <a:gd name="T8" fmla="*/ 170 w 340"/>
                <a:gd name="T9" fmla="*/ 339 h 339"/>
                <a:gd name="T10" fmla="*/ 170 w 340"/>
                <a:gd name="T11" fmla="*/ 64 h 339"/>
                <a:gd name="T12" fmla="*/ 276 w 340"/>
                <a:gd name="T13" fmla="*/ 170 h 339"/>
                <a:gd name="T14" fmla="*/ 170 w 340"/>
                <a:gd name="T15" fmla="*/ 275 h 339"/>
                <a:gd name="T16" fmla="*/ 65 w 340"/>
                <a:gd name="T17" fmla="*/ 170 h 339"/>
                <a:gd name="T18" fmla="*/ 170 w 340"/>
                <a:gd name="T19" fmla="*/ 64 h 339"/>
                <a:gd name="T20" fmla="*/ 170 w 340"/>
                <a:gd name="T21" fmla="*/ 64 h 339"/>
                <a:gd name="T22" fmla="*/ 170 w 340"/>
                <a:gd name="T23" fmla="*/ 6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39">
                  <a:moveTo>
                    <a:pt x="170" y="339"/>
                  </a:moveTo>
                  <a:cubicBezTo>
                    <a:pt x="264" y="339"/>
                    <a:pt x="340" y="263"/>
                    <a:pt x="340" y="170"/>
                  </a:cubicBezTo>
                  <a:cubicBezTo>
                    <a:pt x="340" y="76"/>
                    <a:pt x="264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3"/>
                    <a:pt x="76" y="339"/>
                    <a:pt x="170" y="339"/>
                  </a:cubicBezTo>
                  <a:close/>
                  <a:moveTo>
                    <a:pt x="170" y="64"/>
                  </a:moveTo>
                  <a:cubicBezTo>
                    <a:pt x="228" y="64"/>
                    <a:pt x="276" y="111"/>
                    <a:pt x="276" y="170"/>
                  </a:cubicBezTo>
                  <a:cubicBezTo>
                    <a:pt x="276" y="228"/>
                    <a:pt x="228" y="275"/>
                    <a:pt x="170" y="275"/>
                  </a:cubicBezTo>
                  <a:cubicBezTo>
                    <a:pt x="112" y="275"/>
                    <a:pt x="65" y="228"/>
                    <a:pt x="65" y="170"/>
                  </a:cubicBezTo>
                  <a:cubicBezTo>
                    <a:pt x="65" y="111"/>
                    <a:pt x="112" y="64"/>
                    <a:pt x="170" y="64"/>
                  </a:cubicBezTo>
                  <a:close/>
                  <a:moveTo>
                    <a:pt x="170" y="64"/>
                  </a:moveTo>
                  <a:cubicBezTo>
                    <a:pt x="170" y="64"/>
                    <a:pt x="170" y="64"/>
                    <a:pt x="170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599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ГК РФ </a:t>
            </a:r>
            <a:r>
              <a:rPr lang="ru-RU" sz="3200" dirty="0" smtClean="0"/>
              <a:t>С</a:t>
            </a:r>
            <a:r>
              <a:rPr lang="ru-RU" sz="3200" cap="none" dirty="0" smtClean="0"/>
              <a:t>татья</a:t>
            </a:r>
            <a:r>
              <a:rPr lang="ru-RU" sz="3200" dirty="0" smtClean="0"/>
              <a:t> 1255 </a:t>
            </a:r>
            <a:r>
              <a:rPr lang="ru-RU" sz="3200" cap="none" dirty="0" smtClean="0"/>
              <a:t>Авторские права</a:t>
            </a:r>
            <a:endParaRPr lang="ru-RU" sz="3200" cap="none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2171" y="1225689"/>
            <a:ext cx="107550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1"/>
              </a:buClr>
              <a:buSzPct val="70000"/>
            </a:pPr>
            <a:r>
              <a:rPr lang="ru-RU" sz="3200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Интеллектуальные права на произведения науки, литературы и искусства </a:t>
            </a:r>
            <a:r>
              <a:rPr lang="ru-RU" sz="32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являются авторскими правами</a:t>
            </a: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Clr>
                <a:schemeClr val="accent1"/>
              </a:buClr>
              <a:buSzPct val="70000"/>
            </a:pPr>
            <a:endParaRPr lang="ru-RU" sz="32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  <a:buSzPct val="70000"/>
            </a:pP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Автору произведения принадлежат следующие права: </a:t>
            </a:r>
          </a:p>
          <a:p>
            <a:pPr algn="just">
              <a:buClr>
                <a:schemeClr val="accent1"/>
              </a:buClr>
              <a:buSzPct val="70000"/>
            </a:pP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1) исключительное право на произведение; </a:t>
            </a:r>
          </a:p>
          <a:p>
            <a:pPr algn="just">
              <a:buClr>
                <a:schemeClr val="accent1"/>
              </a:buClr>
              <a:buSzPct val="70000"/>
            </a:pP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2) право авторства; </a:t>
            </a:r>
          </a:p>
          <a:p>
            <a:pPr algn="just">
              <a:buClr>
                <a:schemeClr val="accent1"/>
              </a:buClr>
              <a:buSzPct val="70000"/>
            </a:pP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3) право автора на имя; </a:t>
            </a:r>
          </a:p>
          <a:p>
            <a:pPr algn="just">
              <a:buClr>
                <a:schemeClr val="accent1"/>
              </a:buClr>
              <a:buSzPct val="70000"/>
            </a:pP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4) право на неприкосновенность произведения; </a:t>
            </a:r>
          </a:p>
          <a:p>
            <a:pPr algn="just">
              <a:buClr>
                <a:schemeClr val="accent1"/>
              </a:buClr>
              <a:buSzPct val="70000"/>
            </a:pPr>
            <a:r>
              <a:rPr lang="ru-RU" sz="32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5) право на обнародование произведения.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60384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сновная">
      <a:dk1>
        <a:sysClr val="windowText" lastClr="000000"/>
      </a:dk1>
      <a:lt1>
        <a:sysClr val="window" lastClr="FFFFFF"/>
      </a:lt1>
      <a:dk2>
        <a:srgbClr val="002060"/>
      </a:dk2>
      <a:lt2>
        <a:srgbClr val="E7E6E6"/>
      </a:lt2>
      <a:accent1>
        <a:srgbClr val="005C9F"/>
      </a:accent1>
      <a:accent2>
        <a:srgbClr val="2F75FF"/>
      </a:accent2>
      <a:accent3>
        <a:srgbClr val="7FCAFF"/>
      </a:accent3>
      <a:accent4>
        <a:srgbClr val="40AFFF"/>
      </a:accent4>
      <a:accent5>
        <a:srgbClr val="004CE2"/>
      </a:accent5>
      <a:accent6>
        <a:srgbClr val="2E3543"/>
      </a:accent6>
      <a:hlink>
        <a:srgbClr val="7FCAFF"/>
      </a:hlink>
      <a:folHlink>
        <a:srgbClr val="2F75FF"/>
      </a:folHlink>
    </a:clrScheme>
    <a:fontScheme name="Custom 2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dirty="0" smtClean="0">
            <a:solidFill>
              <a:srgbClr val="44546A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5794</TotalTime>
  <Words>1026</Words>
  <Application>Microsoft Office PowerPoint</Application>
  <PresentationFormat>Произвольный</PresentationFormat>
  <Paragraphs>177</Paragraphs>
  <Slides>21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Презентация PowerPoint</vt:lpstr>
      <vt:lpstr>Соблюдение законодательства РФ при обработке персональных данных обучающихся</vt:lpstr>
      <vt:lpstr>Презентация PowerPoint</vt:lpstr>
      <vt:lpstr>Презентация PowerPoint</vt:lpstr>
      <vt:lpstr>Административная  ответственность за проступки в области информационной безопасности в РФ</vt:lpstr>
      <vt:lpstr>Уголовная  ответственность за преступления в области информационной безопасности в РФ</vt:lpstr>
      <vt:lpstr>Презентация PowerPoint</vt:lpstr>
      <vt:lpstr>Презентация PowerPoint</vt:lpstr>
      <vt:lpstr>ГК РФ Статья 1255 Авторские права</vt:lpstr>
      <vt:lpstr>ГК РФ Статья 1274</vt:lpstr>
      <vt:lpstr>ГК РФ Статья 1259</vt:lpstr>
      <vt:lpstr>ГК РФ Статья 1259</vt:lpstr>
      <vt:lpstr>Заголовок</vt:lpstr>
      <vt:lpstr> ответственность за проступки в области информационной безопасности в РФ</vt:lpstr>
      <vt:lpstr>Презентация PowerPoint</vt:lpstr>
      <vt:lpstr> ПРАКТИЧЕСКОЕ Задание 1</vt:lpstr>
      <vt:lpstr>https://rustxt.ru/antiplagiat</vt:lpstr>
      <vt:lpstr>https://contentuniq.com/</vt:lpstr>
      <vt:lpstr>Практическое Задание 2</vt:lpstr>
      <vt:lpstr>ГОСТ Р 7.0.5 - 2008  Библиографическая ссылка. Общие требования и правила составления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437</cp:revision>
  <dcterms:created xsi:type="dcterms:W3CDTF">2016-11-08T19:30:41Z</dcterms:created>
  <dcterms:modified xsi:type="dcterms:W3CDTF">2024-04-05T13:22:47Z</dcterms:modified>
</cp:coreProperties>
</file>